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7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BBA010-80C3-4ECD-99A5-E0AE5D8B07C2}" v="20" dt="2023-01-20T03:24:42.0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e Young" userId="161494b11bd450b9" providerId="LiveId" clId="{24BBA010-80C3-4ECD-99A5-E0AE5D8B07C2}"/>
    <pc:docChg chg="undo redo custSel addSld delSld modSld sldOrd">
      <pc:chgData name="George Young" userId="161494b11bd450b9" providerId="LiveId" clId="{24BBA010-80C3-4ECD-99A5-E0AE5D8B07C2}" dt="2023-01-20T03:27:26.188" v="2525"/>
      <pc:docMkLst>
        <pc:docMk/>
      </pc:docMkLst>
      <pc:sldChg chg="modSp new mod setBg">
        <pc:chgData name="George Young" userId="161494b11bd450b9" providerId="LiveId" clId="{24BBA010-80C3-4ECD-99A5-E0AE5D8B07C2}" dt="2023-01-20T01:31:30.739" v="2358"/>
        <pc:sldMkLst>
          <pc:docMk/>
          <pc:sldMk cId="1147140859" sldId="256"/>
        </pc:sldMkLst>
        <pc:spChg chg="mod">
          <ac:chgData name="George Young" userId="161494b11bd450b9" providerId="LiveId" clId="{24BBA010-80C3-4ECD-99A5-E0AE5D8B07C2}" dt="2023-01-20T01:30:59.763" v="2354"/>
          <ac:spMkLst>
            <pc:docMk/>
            <pc:sldMk cId="1147140859" sldId="256"/>
            <ac:spMk id="2" creationId="{512CDCDA-F4D7-CA0B-CF2B-F1FA97F34EE5}"/>
          </ac:spMkLst>
        </pc:spChg>
        <pc:spChg chg="mod">
          <ac:chgData name="George Young" userId="161494b11bd450b9" providerId="LiveId" clId="{24BBA010-80C3-4ECD-99A5-E0AE5D8B07C2}" dt="2023-01-20T01:30:59.763" v="2354"/>
          <ac:spMkLst>
            <pc:docMk/>
            <pc:sldMk cId="1147140859" sldId="256"/>
            <ac:spMk id="3" creationId="{995AEF15-007E-1DA1-5CF2-CFBB1AF8914B}"/>
          </ac:spMkLst>
        </pc:spChg>
      </pc:sldChg>
      <pc:sldChg chg="addSp delSp modSp new mod setBg">
        <pc:chgData name="George Young" userId="161494b11bd450b9" providerId="LiveId" clId="{24BBA010-80C3-4ECD-99A5-E0AE5D8B07C2}" dt="2023-01-20T01:31:30.225" v="2357"/>
        <pc:sldMkLst>
          <pc:docMk/>
          <pc:sldMk cId="2728234230" sldId="257"/>
        </pc:sldMkLst>
        <pc:spChg chg="mod">
          <ac:chgData name="George Young" userId="161494b11bd450b9" providerId="LiveId" clId="{24BBA010-80C3-4ECD-99A5-E0AE5D8B07C2}" dt="2023-01-20T01:30:59.763" v="2354"/>
          <ac:spMkLst>
            <pc:docMk/>
            <pc:sldMk cId="2728234230" sldId="257"/>
            <ac:spMk id="2" creationId="{C0E129B9-A054-2074-87F0-90CE1A618018}"/>
          </ac:spMkLst>
        </pc:spChg>
        <pc:spChg chg="mod">
          <ac:chgData name="George Young" userId="161494b11bd450b9" providerId="LiveId" clId="{24BBA010-80C3-4ECD-99A5-E0AE5D8B07C2}" dt="2023-01-20T01:30:59.763" v="2354"/>
          <ac:spMkLst>
            <pc:docMk/>
            <pc:sldMk cId="2728234230" sldId="257"/>
            <ac:spMk id="3" creationId="{2A058DC2-87DB-CB1C-FF54-D20EDABBF94E}"/>
          </ac:spMkLst>
        </pc:spChg>
        <pc:picChg chg="add del">
          <ac:chgData name="George Young" userId="161494b11bd450b9" providerId="LiveId" clId="{24BBA010-80C3-4ECD-99A5-E0AE5D8B07C2}" dt="2023-01-20T00:39:05.571" v="971" actId="26606"/>
          <ac:picMkLst>
            <pc:docMk/>
            <pc:sldMk cId="2728234230" sldId="257"/>
            <ac:picMk id="5" creationId="{9C4ABA5F-82A4-0637-282D-2D33BEC864EF}"/>
          </ac:picMkLst>
        </pc:picChg>
      </pc:sldChg>
      <pc:sldChg chg="addSp delSp modSp new mod setBg">
        <pc:chgData name="George Young" userId="161494b11bd450b9" providerId="LiveId" clId="{24BBA010-80C3-4ECD-99A5-E0AE5D8B07C2}" dt="2023-01-20T01:31:30.225" v="2357"/>
        <pc:sldMkLst>
          <pc:docMk/>
          <pc:sldMk cId="547920824" sldId="258"/>
        </pc:sldMkLst>
        <pc:spChg chg="mod">
          <ac:chgData name="George Young" userId="161494b11bd450b9" providerId="LiveId" clId="{24BBA010-80C3-4ECD-99A5-E0AE5D8B07C2}" dt="2023-01-20T01:30:59.763" v="2354"/>
          <ac:spMkLst>
            <pc:docMk/>
            <pc:sldMk cId="547920824" sldId="258"/>
            <ac:spMk id="2" creationId="{65DC497B-EDAF-20C3-C905-22E579645724}"/>
          </ac:spMkLst>
        </pc:spChg>
        <pc:spChg chg="mod">
          <ac:chgData name="George Young" userId="161494b11bd450b9" providerId="LiveId" clId="{24BBA010-80C3-4ECD-99A5-E0AE5D8B07C2}" dt="2023-01-20T01:30:59.763" v="2354"/>
          <ac:spMkLst>
            <pc:docMk/>
            <pc:sldMk cId="547920824" sldId="258"/>
            <ac:spMk id="3" creationId="{7DA6B07B-90E4-E895-4062-A9413A08C188}"/>
          </ac:spMkLst>
        </pc:spChg>
        <pc:picChg chg="add del">
          <ac:chgData name="George Young" userId="161494b11bd450b9" providerId="LiveId" clId="{24BBA010-80C3-4ECD-99A5-E0AE5D8B07C2}" dt="2023-01-20T00:39:11.811" v="972" actId="26606"/>
          <ac:picMkLst>
            <pc:docMk/>
            <pc:sldMk cId="547920824" sldId="258"/>
            <ac:picMk id="5" creationId="{0C080629-7749-31FE-761A-2CB59DAD9822}"/>
          </ac:picMkLst>
        </pc:picChg>
      </pc:sldChg>
      <pc:sldChg chg="new del">
        <pc:chgData name="George Young" userId="161494b11bd450b9" providerId="LiveId" clId="{24BBA010-80C3-4ECD-99A5-E0AE5D8B07C2}" dt="2023-01-20T00:14:44.907" v="828" actId="680"/>
        <pc:sldMkLst>
          <pc:docMk/>
          <pc:sldMk cId="820434082" sldId="259"/>
        </pc:sldMkLst>
      </pc:sldChg>
      <pc:sldChg chg="addSp delSp modSp new mod setBg">
        <pc:chgData name="George Young" userId="161494b11bd450b9" providerId="LiveId" clId="{24BBA010-80C3-4ECD-99A5-E0AE5D8B07C2}" dt="2023-01-20T01:31:30.225" v="2357"/>
        <pc:sldMkLst>
          <pc:docMk/>
          <pc:sldMk cId="2720810411" sldId="259"/>
        </pc:sldMkLst>
        <pc:spChg chg="mod">
          <ac:chgData name="George Young" userId="161494b11bd450b9" providerId="LiveId" clId="{24BBA010-80C3-4ECD-99A5-E0AE5D8B07C2}" dt="2023-01-20T01:30:59.763" v="2354"/>
          <ac:spMkLst>
            <pc:docMk/>
            <pc:sldMk cId="2720810411" sldId="259"/>
            <ac:spMk id="2" creationId="{842492BA-8E29-ABE6-E3A8-FCDAC7C177DB}"/>
          </ac:spMkLst>
        </pc:spChg>
        <pc:spChg chg="del">
          <ac:chgData name="George Young" userId="161494b11bd450b9" providerId="LiveId" clId="{24BBA010-80C3-4ECD-99A5-E0AE5D8B07C2}" dt="2023-01-20T00:33:26.740" v="938" actId="478"/>
          <ac:spMkLst>
            <pc:docMk/>
            <pc:sldMk cId="2720810411" sldId="259"/>
            <ac:spMk id="3" creationId="{B86DA299-16CA-089F-26BE-095E2655A0E6}"/>
          </ac:spMkLst>
        </pc:spChg>
        <pc:picChg chg="add mod">
          <ac:chgData name="George Young" userId="161494b11bd450b9" providerId="LiveId" clId="{24BBA010-80C3-4ECD-99A5-E0AE5D8B07C2}" dt="2023-01-20T00:33:55.701" v="940" actId="1076"/>
          <ac:picMkLst>
            <pc:docMk/>
            <pc:sldMk cId="2720810411" sldId="259"/>
            <ac:picMk id="5" creationId="{4E72A1B5-1719-809C-770D-2DCE6052736D}"/>
          </ac:picMkLst>
        </pc:picChg>
        <pc:picChg chg="add del mod">
          <ac:chgData name="George Young" userId="161494b11bd450b9" providerId="LiveId" clId="{24BBA010-80C3-4ECD-99A5-E0AE5D8B07C2}" dt="2023-01-20T00:35:07.404" v="943" actId="478"/>
          <ac:picMkLst>
            <pc:docMk/>
            <pc:sldMk cId="2720810411" sldId="259"/>
            <ac:picMk id="7" creationId="{25FE2F10-C1D1-DFF7-421E-73CAE42C6D84}"/>
          </ac:picMkLst>
        </pc:picChg>
        <pc:picChg chg="add mod">
          <ac:chgData name="George Young" userId="161494b11bd450b9" providerId="LiveId" clId="{24BBA010-80C3-4ECD-99A5-E0AE5D8B07C2}" dt="2023-01-20T00:35:23.821" v="950" actId="1076"/>
          <ac:picMkLst>
            <pc:docMk/>
            <pc:sldMk cId="2720810411" sldId="259"/>
            <ac:picMk id="9" creationId="{8DCF122F-AF87-466A-49D3-079683D7AF0B}"/>
          </ac:picMkLst>
        </pc:picChg>
        <pc:picChg chg="add mod">
          <ac:chgData name="George Young" userId="161494b11bd450b9" providerId="LiveId" clId="{24BBA010-80C3-4ECD-99A5-E0AE5D8B07C2}" dt="2023-01-20T00:37:03.268" v="954" actId="1076"/>
          <ac:picMkLst>
            <pc:docMk/>
            <pc:sldMk cId="2720810411" sldId="259"/>
            <ac:picMk id="11" creationId="{C3154D60-88CD-5F21-A451-D456DD0560BB}"/>
          </ac:picMkLst>
        </pc:picChg>
      </pc:sldChg>
      <pc:sldChg chg="new del">
        <pc:chgData name="George Young" userId="161494b11bd450b9" providerId="LiveId" clId="{24BBA010-80C3-4ECD-99A5-E0AE5D8B07C2}" dt="2023-01-20T00:15:02.501" v="830" actId="680"/>
        <pc:sldMkLst>
          <pc:docMk/>
          <pc:sldMk cId="3316521372" sldId="259"/>
        </pc:sldMkLst>
      </pc:sldChg>
      <pc:sldChg chg="addSp delSp modSp new mod setBg">
        <pc:chgData name="George Young" userId="161494b11bd450b9" providerId="LiveId" clId="{24BBA010-80C3-4ECD-99A5-E0AE5D8B07C2}" dt="2023-01-20T01:31:30.225" v="2357"/>
        <pc:sldMkLst>
          <pc:docMk/>
          <pc:sldMk cId="3307224483" sldId="260"/>
        </pc:sldMkLst>
        <pc:spChg chg="mod">
          <ac:chgData name="George Young" userId="161494b11bd450b9" providerId="LiveId" clId="{24BBA010-80C3-4ECD-99A5-E0AE5D8B07C2}" dt="2023-01-20T01:30:59.763" v="2354"/>
          <ac:spMkLst>
            <pc:docMk/>
            <pc:sldMk cId="3307224483" sldId="260"/>
            <ac:spMk id="2" creationId="{589F9119-B223-0232-8639-8998DD330927}"/>
          </ac:spMkLst>
        </pc:spChg>
        <pc:spChg chg="mod">
          <ac:chgData name="George Young" userId="161494b11bd450b9" providerId="LiveId" clId="{24BBA010-80C3-4ECD-99A5-E0AE5D8B07C2}" dt="2023-01-20T01:30:59.763" v="2354"/>
          <ac:spMkLst>
            <pc:docMk/>
            <pc:sldMk cId="3307224483" sldId="260"/>
            <ac:spMk id="3" creationId="{EC8558E0-97D6-0F50-CA48-8A31E8983BD7}"/>
          </ac:spMkLst>
        </pc:spChg>
        <pc:spChg chg="add del">
          <ac:chgData name="George Young" userId="161494b11bd450b9" providerId="LiveId" clId="{24BBA010-80C3-4ECD-99A5-E0AE5D8B07C2}" dt="2023-01-20T00:56:02.854" v="1774" actId="26606"/>
          <ac:spMkLst>
            <pc:docMk/>
            <pc:sldMk cId="3307224483" sldId="260"/>
            <ac:spMk id="10" creationId="{385E1BDC-A9B0-4A87-82E3-F3187F69A802}"/>
          </ac:spMkLst>
        </pc:spChg>
        <pc:spChg chg="add del">
          <ac:chgData name="George Young" userId="161494b11bd450b9" providerId="LiveId" clId="{24BBA010-80C3-4ECD-99A5-E0AE5D8B07C2}" dt="2023-01-20T00:56:02.854" v="1774" actId="26606"/>
          <ac:spMkLst>
            <pc:docMk/>
            <pc:sldMk cId="3307224483" sldId="260"/>
            <ac:spMk id="12" creationId="{0990C621-3B8B-4820-8328-D47EF7CE823C}"/>
          </ac:spMkLst>
        </pc:spChg>
        <pc:spChg chg="add del">
          <ac:chgData name="George Young" userId="161494b11bd450b9" providerId="LiveId" clId="{24BBA010-80C3-4ECD-99A5-E0AE5D8B07C2}" dt="2023-01-20T00:56:02.854" v="1774" actId="26606"/>
          <ac:spMkLst>
            <pc:docMk/>
            <pc:sldMk cId="3307224483" sldId="260"/>
            <ac:spMk id="14" creationId="{C1A2385B-1D2A-4E17-84FA-6CB7F0AAE473}"/>
          </ac:spMkLst>
        </pc:spChg>
        <pc:spChg chg="add del">
          <ac:chgData name="George Young" userId="161494b11bd450b9" providerId="LiveId" clId="{24BBA010-80C3-4ECD-99A5-E0AE5D8B07C2}" dt="2023-01-20T00:56:02.854" v="1774" actId="26606"/>
          <ac:spMkLst>
            <pc:docMk/>
            <pc:sldMk cId="3307224483" sldId="260"/>
            <ac:spMk id="16" creationId="{5E791F2F-79DB-4CC0-9FA1-001E3E91E8B7}"/>
          </ac:spMkLst>
        </pc:spChg>
        <pc:picChg chg="add del mod">
          <ac:chgData name="George Young" userId="161494b11bd450b9" providerId="LiveId" clId="{24BBA010-80C3-4ECD-99A5-E0AE5D8B07C2}" dt="2023-01-20T00:56:21.906" v="1780" actId="478"/>
          <ac:picMkLst>
            <pc:docMk/>
            <pc:sldMk cId="3307224483" sldId="260"/>
            <ac:picMk id="4" creationId="{41F2E647-1A95-63F3-8C2D-799CED770DC4}"/>
          </ac:picMkLst>
        </pc:picChg>
        <pc:picChg chg="add del mod">
          <ac:chgData name="George Young" userId="161494b11bd450b9" providerId="LiveId" clId="{24BBA010-80C3-4ECD-99A5-E0AE5D8B07C2}" dt="2023-01-20T00:56:20.187" v="1779" actId="478"/>
          <ac:picMkLst>
            <pc:docMk/>
            <pc:sldMk cId="3307224483" sldId="260"/>
            <ac:picMk id="5" creationId="{B4AF851E-5F0D-4C0E-75A7-B6BB24C47705}"/>
          </ac:picMkLst>
        </pc:picChg>
        <pc:picChg chg="add mod">
          <ac:chgData name="George Young" userId="161494b11bd450b9" providerId="LiveId" clId="{24BBA010-80C3-4ECD-99A5-E0AE5D8B07C2}" dt="2023-01-20T00:56:41.440" v="1784" actId="1076"/>
          <ac:picMkLst>
            <pc:docMk/>
            <pc:sldMk cId="3307224483" sldId="260"/>
            <ac:picMk id="7" creationId="{4C20C5FE-7978-11DB-D7B1-E7539BC5820B}"/>
          </ac:picMkLst>
        </pc:picChg>
      </pc:sldChg>
      <pc:sldChg chg="addSp delSp modSp new del mod">
        <pc:chgData name="George Young" userId="161494b11bd450b9" providerId="LiveId" clId="{24BBA010-80C3-4ECD-99A5-E0AE5D8B07C2}" dt="2023-01-20T01:03:54.975" v="1785" actId="47"/>
        <pc:sldMkLst>
          <pc:docMk/>
          <pc:sldMk cId="2945992796" sldId="261"/>
        </pc:sldMkLst>
        <pc:spChg chg="mod">
          <ac:chgData name="George Young" userId="161494b11bd450b9" providerId="LiveId" clId="{24BBA010-80C3-4ECD-99A5-E0AE5D8B07C2}" dt="2023-01-20T00:48:39.965" v="1467" actId="20577"/>
          <ac:spMkLst>
            <pc:docMk/>
            <pc:sldMk cId="2945992796" sldId="261"/>
            <ac:spMk id="2" creationId="{1DE39D44-1CAD-44D6-E34A-2437BAD6A124}"/>
          </ac:spMkLst>
        </pc:spChg>
        <pc:spChg chg="del mod">
          <ac:chgData name="George Young" userId="161494b11bd450b9" providerId="LiveId" clId="{24BBA010-80C3-4ECD-99A5-E0AE5D8B07C2}" dt="2023-01-20T00:48:24.887" v="1437" actId="22"/>
          <ac:spMkLst>
            <pc:docMk/>
            <pc:sldMk cId="2945992796" sldId="261"/>
            <ac:spMk id="3" creationId="{015FCA72-4382-C9B4-4587-EC254DD26159}"/>
          </ac:spMkLst>
        </pc:spChg>
        <pc:picChg chg="add mod ord">
          <ac:chgData name="George Young" userId="161494b11bd450b9" providerId="LiveId" clId="{24BBA010-80C3-4ECD-99A5-E0AE5D8B07C2}" dt="2023-01-20T00:49:07.489" v="1471" actId="1076"/>
          <ac:picMkLst>
            <pc:docMk/>
            <pc:sldMk cId="2945992796" sldId="261"/>
            <ac:picMk id="5" creationId="{6B3606D4-6BB6-76D7-A1DD-E50E0AC75778}"/>
          </ac:picMkLst>
        </pc:picChg>
      </pc:sldChg>
      <pc:sldChg chg="addSp modSp new mod setBg">
        <pc:chgData name="George Young" userId="161494b11bd450b9" providerId="LiveId" clId="{24BBA010-80C3-4ECD-99A5-E0AE5D8B07C2}" dt="2023-01-20T01:31:30.225" v="2357"/>
        <pc:sldMkLst>
          <pc:docMk/>
          <pc:sldMk cId="3863035110" sldId="262"/>
        </pc:sldMkLst>
        <pc:spChg chg="mod">
          <ac:chgData name="George Young" userId="161494b11bd450b9" providerId="LiveId" clId="{24BBA010-80C3-4ECD-99A5-E0AE5D8B07C2}" dt="2023-01-20T01:30:59.763" v="2354"/>
          <ac:spMkLst>
            <pc:docMk/>
            <pc:sldMk cId="3863035110" sldId="262"/>
            <ac:spMk id="2" creationId="{A7CFB562-FFDE-E200-82C4-5A361CB4D856}"/>
          </ac:spMkLst>
        </pc:spChg>
        <pc:spChg chg="mod">
          <ac:chgData name="George Young" userId="161494b11bd450b9" providerId="LiveId" clId="{24BBA010-80C3-4ECD-99A5-E0AE5D8B07C2}" dt="2023-01-20T01:30:59.763" v="2354"/>
          <ac:spMkLst>
            <pc:docMk/>
            <pc:sldMk cId="3863035110" sldId="262"/>
            <ac:spMk id="3" creationId="{0A4AD064-1E38-ACDE-6C8E-4F6906C4FAD3}"/>
          </ac:spMkLst>
        </pc:spChg>
        <pc:picChg chg="add mod">
          <ac:chgData name="George Young" userId="161494b11bd450b9" providerId="LiveId" clId="{24BBA010-80C3-4ECD-99A5-E0AE5D8B07C2}" dt="2023-01-20T00:54:34.448" v="1766" actId="1076"/>
          <ac:picMkLst>
            <pc:docMk/>
            <pc:sldMk cId="3863035110" sldId="262"/>
            <ac:picMk id="5" creationId="{64C739A3-6553-66AB-8DC1-8B12647ED882}"/>
          </ac:picMkLst>
        </pc:picChg>
      </pc:sldChg>
      <pc:sldChg chg="addSp delSp modSp new mod setBg">
        <pc:chgData name="George Young" userId="161494b11bd450b9" providerId="LiveId" clId="{24BBA010-80C3-4ECD-99A5-E0AE5D8B07C2}" dt="2023-01-20T01:31:30.225" v="2357"/>
        <pc:sldMkLst>
          <pc:docMk/>
          <pc:sldMk cId="1020285213" sldId="263"/>
        </pc:sldMkLst>
        <pc:spChg chg="mod">
          <ac:chgData name="George Young" userId="161494b11bd450b9" providerId="LiveId" clId="{24BBA010-80C3-4ECD-99A5-E0AE5D8B07C2}" dt="2023-01-20T01:30:59.763" v="2354"/>
          <ac:spMkLst>
            <pc:docMk/>
            <pc:sldMk cId="1020285213" sldId="263"/>
            <ac:spMk id="2" creationId="{20C0CBE4-FDA1-2E96-35D9-EF9245AE2759}"/>
          </ac:spMkLst>
        </pc:spChg>
        <pc:spChg chg="mod">
          <ac:chgData name="George Young" userId="161494b11bd450b9" providerId="LiveId" clId="{24BBA010-80C3-4ECD-99A5-E0AE5D8B07C2}" dt="2023-01-20T01:30:59.763" v="2354"/>
          <ac:spMkLst>
            <pc:docMk/>
            <pc:sldMk cId="1020285213" sldId="263"/>
            <ac:spMk id="3" creationId="{5F043A4C-2F93-5A47-3DFD-D20CB79BAAFA}"/>
          </ac:spMkLst>
        </pc:spChg>
        <pc:picChg chg="add del">
          <ac:chgData name="George Young" userId="161494b11bd450b9" providerId="LiveId" clId="{24BBA010-80C3-4ECD-99A5-E0AE5D8B07C2}" dt="2023-01-20T01:06:51.061" v="1955" actId="478"/>
          <ac:picMkLst>
            <pc:docMk/>
            <pc:sldMk cId="1020285213" sldId="263"/>
            <ac:picMk id="5" creationId="{641FA92E-0B09-4D97-812B-611D4EA110CB}"/>
          </ac:picMkLst>
        </pc:picChg>
        <pc:picChg chg="add del mod">
          <ac:chgData name="George Young" userId="161494b11bd450b9" providerId="LiveId" clId="{24BBA010-80C3-4ECD-99A5-E0AE5D8B07C2}" dt="2023-01-20T01:08:25.140" v="1959" actId="478"/>
          <ac:picMkLst>
            <pc:docMk/>
            <pc:sldMk cId="1020285213" sldId="263"/>
            <ac:picMk id="7" creationId="{80A0F0ED-0CF6-91E9-5361-B748D50EB674}"/>
          </ac:picMkLst>
        </pc:picChg>
        <pc:picChg chg="add mod">
          <ac:chgData name="George Young" userId="161494b11bd450b9" providerId="LiveId" clId="{24BBA010-80C3-4ECD-99A5-E0AE5D8B07C2}" dt="2023-01-20T01:10:02.180" v="2053" actId="1076"/>
          <ac:picMkLst>
            <pc:docMk/>
            <pc:sldMk cId="1020285213" sldId="263"/>
            <ac:picMk id="9" creationId="{1BEDD6BF-0364-1213-4127-D47CDFD92F9D}"/>
          </ac:picMkLst>
        </pc:picChg>
      </pc:sldChg>
      <pc:sldChg chg="addSp modSp new mod setBg">
        <pc:chgData name="George Young" userId="161494b11bd450b9" providerId="LiveId" clId="{24BBA010-80C3-4ECD-99A5-E0AE5D8B07C2}" dt="2023-01-20T01:31:30.225" v="2357"/>
        <pc:sldMkLst>
          <pc:docMk/>
          <pc:sldMk cId="512482477" sldId="264"/>
        </pc:sldMkLst>
        <pc:spChg chg="mod">
          <ac:chgData name="George Young" userId="161494b11bd450b9" providerId="LiveId" clId="{24BBA010-80C3-4ECD-99A5-E0AE5D8B07C2}" dt="2023-01-20T01:30:59.763" v="2354"/>
          <ac:spMkLst>
            <pc:docMk/>
            <pc:sldMk cId="512482477" sldId="264"/>
            <ac:spMk id="2" creationId="{97F6D3EB-D10F-98C5-2592-A62FC9DB4F6F}"/>
          </ac:spMkLst>
        </pc:spChg>
        <pc:spChg chg="mod">
          <ac:chgData name="George Young" userId="161494b11bd450b9" providerId="LiveId" clId="{24BBA010-80C3-4ECD-99A5-E0AE5D8B07C2}" dt="2023-01-20T01:30:59.763" v="2354"/>
          <ac:spMkLst>
            <pc:docMk/>
            <pc:sldMk cId="512482477" sldId="264"/>
            <ac:spMk id="3" creationId="{3DD4DB46-AC7D-48E5-2D56-9F53B2E1CEDC}"/>
          </ac:spMkLst>
        </pc:spChg>
        <pc:picChg chg="add mod">
          <ac:chgData name="George Young" userId="161494b11bd450b9" providerId="LiveId" clId="{24BBA010-80C3-4ECD-99A5-E0AE5D8B07C2}" dt="2023-01-20T01:27:15.392" v="2333" actId="14100"/>
          <ac:picMkLst>
            <pc:docMk/>
            <pc:sldMk cId="512482477" sldId="264"/>
            <ac:picMk id="5" creationId="{04790747-6BE2-09FA-29C0-B7C5734FE0D5}"/>
          </ac:picMkLst>
        </pc:picChg>
      </pc:sldChg>
      <pc:sldChg chg="modSp new mod">
        <pc:chgData name="George Young" userId="161494b11bd450b9" providerId="LiveId" clId="{24BBA010-80C3-4ECD-99A5-E0AE5D8B07C2}" dt="2023-01-20T03:22:25.598" v="2415"/>
        <pc:sldMkLst>
          <pc:docMk/>
          <pc:sldMk cId="1995543482" sldId="265"/>
        </pc:sldMkLst>
        <pc:spChg chg="mod">
          <ac:chgData name="George Young" userId="161494b11bd450b9" providerId="LiveId" clId="{24BBA010-80C3-4ECD-99A5-E0AE5D8B07C2}" dt="2023-01-20T03:21:46.296" v="2389" actId="20577"/>
          <ac:spMkLst>
            <pc:docMk/>
            <pc:sldMk cId="1995543482" sldId="265"/>
            <ac:spMk id="2" creationId="{F8FEDF9E-270D-AB36-BF69-54F762A27855}"/>
          </ac:spMkLst>
        </pc:spChg>
        <pc:spChg chg="mod">
          <ac:chgData name="George Young" userId="161494b11bd450b9" providerId="LiveId" clId="{24BBA010-80C3-4ECD-99A5-E0AE5D8B07C2}" dt="2023-01-20T03:22:25.598" v="2415"/>
          <ac:spMkLst>
            <pc:docMk/>
            <pc:sldMk cId="1995543482" sldId="265"/>
            <ac:spMk id="3" creationId="{8A67D7A7-1CB9-E7B6-051A-05FCEC3E8D04}"/>
          </ac:spMkLst>
        </pc:spChg>
      </pc:sldChg>
      <pc:sldChg chg="modSp new mod">
        <pc:chgData name="George Young" userId="161494b11bd450b9" providerId="LiveId" clId="{24BBA010-80C3-4ECD-99A5-E0AE5D8B07C2}" dt="2023-01-20T03:23:21.252" v="2475" actId="15"/>
        <pc:sldMkLst>
          <pc:docMk/>
          <pc:sldMk cId="2671248731" sldId="266"/>
        </pc:sldMkLst>
        <pc:spChg chg="mod">
          <ac:chgData name="George Young" userId="161494b11bd450b9" providerId="LiveId" clId="{24BBA010-80C3-4ECD-99A5-E0AE5D8B07C2}" dt="2023-01-20T03:21:54.217" v="2403" actId="20577"/>
          <ac:spMkLst>
            <pc:docMk/>
            <pc:sldMk cId="2671248731" sldId="266"/>
            <ac:spMk id="2" creationId="{0C17C131-E71A-3545-7619-8693BF55B760}"/>
          </ac:spMkLst>
        </pc:spChg>
        <pc:spChg chg="mod">
          <ac:chgData name="George Young" userId="161494b11bd450b9" providerId="LiveId" clId="{24BBA010-80C3-4ECD-99A5-E0AE5D8B07C2}" dt="2023-01-20T03:23:21.252" v="2475" actId="15"/>
          <ac:spMkLst>
            <pc:docMk/>
            <pc:sldMk cId="2671248731" sldId="266"/>
            <ac:spMk id="3" creationId="{9DD14064-9E66-1537-115B-4A4E4A1C42A0}"/>
          </ac:spMkLst>
        </pc:spChg>
      </pc:sldChg>
      <pc:sldChg chg="addSp delSp modSp new mod ord setBg">
        <pc:chgData name="George Young" userId="161494b11bd450b9" providerId="LiveId" clId="{24BBA010-80C3-4ECD-99A5-E0AE5D8B07C2}" dt="2023-01-20T03:27:26.188" v="2525"/>
        <pc:sldMkLst>
          <pc:docMk/>
          <pc:sldMk cId="660116126" sldId="267"/>
        </pc:sldMkLst>
        <pc:spChg chg="mod">
          <ac:chgData name="George Young" userId="161494b11bd450b9" providerId="LiveId" clId="{24BBA010-80C3-4ECD-99A5-E0AE5D8B07C2}" dt="2023-01-20T03:24:47.574" v="2499" actId="26606"/>
          <ac:spMkLst>
            <pc:docMk/>
            <pc:sldMk cId="660116126" sldId="267"/>
            <ac:spMk id="2" creationId="{0AEA4FD6-0E04-FDC5-E642-00AF7AF5A22A}"/>
          </ac:spMkLst>
        </pc:spChg>
        <pc:spChg chg="del">
          <ac:chgData name="George Young" userId="161494b11bd450b9" providerId="LiveId" clId="{24BBA010-80C3-4ECD-99A5-E0AE5D8B07C2}" dt="2023-01-20T03:24:42.018" v="2498"/>
          <ac:spMkLst>
            <pc:docMk/>
            <pc:sldMk cId="660116126" sldId="267"/>
            <ac:spMk id="3" creationId="{A74B487F-94F9-8055-50B3-BD99E61BCC25}"/>
          </ac:spMkLst>
        </pc:spChg>
        <pc:spChg chg="add">
          <ac:chgData name="George Young" userId="161494b11bd450b9" providerId="LiveId" clId="{24BBA010-80C3-4ECD-99A5-E0AE5D8B07C2}" dt="2023-01-20T03:24:47.574" v="2499" actId="26606"/>
          <ac:spMkLst>
            <pc:docMk/>
            <pc:sldMk cId="660116126" sldId="267"/>
            <ac:spMk id="9" creationId="{7301F447-EEF7-48F5-AF73-7566EE7F64AD}"/>
          </ac:spMkLst>
        </pc:spChg>
        <pc:spChg chg="add">
          <ac:chgData name="George Young" userId="161494b11bd450b9" providerId="LiveId" clId="{24BBA010-80C3-4ECD-99A5-E0AE5D8B07C2}" dt="2023-01-20T03:24:47.574" v="2499" actId="26606"/>
          <ac:spMkLst>
            <pc:docMk/>
            <pc:sldMk cId="660116126" sldId="267"/>
            <ac:spMk id="11" creationId="{F7117410-A2A4-4085-9ADC-46744551DBDE}"/>
          </ac:spMkLst>
        </pc:spChg>
        <pc:spChg chg="add">
          <ac:chgData name="George Young" userId="161494b11bd450b9" providerId="LiveId" clId="{24BBA010-80C3-4ECD-99A5-E0AE5D8B07C2}" dt="2023-01-20T03:24:47.574" v="2499" actId="26606"/>
          <ac:spMkLst>
            <pc:docMk/>
            <pc:sldMk cId="660116126" sldId="267"/>
            <ac:spMk id="13" creationId="{99F74EB5-E547-4FB4-95F5-BCC788F3C4A0}"/>
          </ac:spMkLst>
        </pc:spChg>
        <pc:graphicFrameChg chg="add mod modGraphic">
          <ac:chgData name="George Young" userId="161494b11bd450b9" providerId="LiveId" clId="{24BBA010-80C3-4ECD-99A5-E0AE5D8B07C2}" dt="2023-01-20T03:26:52.783" v="2523" actId="14734"/>
          <ac:graphicFrameMkLst>
            <pc:docMk/>
            <pc:sldMk cId="660116126" sldId="267"/>
            <ac:graphicFrameMk id="4" creationId="{B87F2579-4E0A-12A2-0810-EE79D8DFFCCE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ACFDB-8AB8-10F1-2002-952E64A8A4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EB4DB8-CAF0-B23E-546C-537DB5FE9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85786-0C0A-0C9E-E0A9-804087262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F9DE3-8A04-7F89-3C91-E9259695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EFCC1-F371-3257-DBE4-71DE51D0D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926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CE4BA-53BD-9FDB-6484-D5A628B72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FF0A5A-AC0B-CD75-9DC1-D861C4F90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9A370-0756-96FE-7684-051E67350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7DE73-8CF1-9092-9C6A-7F0719C7A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72C75-027D-1089-353F-C1BFFFE30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399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AC798A-106A-7918-16F7-5B62B5BDBA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4B67B9-8CB6-675F-AC18-61916889A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B4FDB-62CF-B5B2-1807-3E5796EB7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AFBC07-F019-09C5-EEC8-12F01DD0E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F1391-C41E-D6C4-E2ED-A9C789616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6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A34A3-FDAC-C4BB-5BB8-74BBA9EFD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FFDED-8FC1-E150-C192-106B0D3E1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DC0E9-5268-81D8-200D-132AF4F41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51EFC-DE4B-50EA-133E-B67B4BA17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134BA7-8A54-06E1-89F6-61574C217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721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A8BF5-DB48-F579-D31E-8620DF437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4485A-DDB1-48BA-A997-8271C76BD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9A53DE-5EDA-2FF8-A47F-B94232B73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FC2A9-E957-EDC4-A888-21DFD9604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2F7DA-5140-1916-5133-788AC0E53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644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AB5D8-8007-586E-2993-C5C5906DD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6250D-7F07-CEC3-76C0-C3F0E382F3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A3ED3E-03EA-0086-8E6B-A049E8E2DB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21E21-325B-C360-80B5-099A06900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451C48-33CB-5291-F0DD-AD443D040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359F29-A5E0-6067-DF2B-4B91EAE73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83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02A5A-39A9-A722-EDB6-028E84601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2616D3-488C-6BEA-E9AF-2983304E3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6ED02C-8197-6477-C342-4769B4E821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F315EF-D75A-35EB-5603-0A9A7E3DBD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E960B4-EDEB-5B60-5442-4A79E3D08B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712608-8AD8-FBAD-ACB1-50D31577E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44A657-4E81-5E33-DD4A-2225B2976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14DE7D-F5D3-C65F-3E40-40FE03E0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613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22CEC-17F7-28E4-1913-80BDE636E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61D5C1-B904-44DD-7B4D-338822DB7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F7C76C-5A50-FB53-CA3F-D23FD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53C2C9-9A5C-86D0-5DB8-8A638B1C2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78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C93E19-624F-208E-D79D-6EAEE99A1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CF8F49-5C0E-E7FE-BA16-3F4A49C0A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F0B6AA-750A-6992-0A45-5E758410A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772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4CD03-7B98-846E-1AE7-E5768E887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7B8CC-5DFE-88A3-CA78-546C81033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DF44B1-D335-3936-AFDB-81377D8AFC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68DE27-A0B5-C335-E26C-11EE639F7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536829-88F0-3E29-C8E6-54E02C4D9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9F0A6C-2825-FB28-AE73-48AB96A46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4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1458A-1AEA-A972-235B-C0AE5E30F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98554E-6885-68F3-97AE-3F649D91A3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11EC87-B6BD-B7F7-2677-157B93F5FB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18BB0F-E3C4-D64E-65C7-460CE7577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A2C43-6170-E1AA-385B-CE9EF1DB4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D6117-72B0-631C-A0A4-8B5F1138F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1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95D139-0536-0FE5-C79F-DB194BF3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8096E2-B538-D576-4B37-2C9E1AC66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E8322-3CB8-9E0B-988C-A710CD78A1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B3A1A-10F4-4B41-B479-C7DE76590388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69D366-4776-8977-6B35-26E930E42C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74DD4-52CA-F5AE-2C41-D0B7FEBF83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BE153-40D0-4A0E-883C-CF40255AF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220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postman.co/" TargetMode="External"/><Relationship Id="rId2" Type="http://schemas.openxmlformats.org/officeDocument/2006/relationships/hyperlink" Target="https://open-meteo.com/en/doc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VBA-tools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7oOF9Ve-KA" TargetMode="External"/><Relationship Id="rId2" Type="http://schemas.openxmlformats.org/officeDocument/2006/relationships/hyperlink" Target="https://www.youtube.com/watch?v=rGvNAjbxXxQ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5tYSO5mAjXs" TargetMode="External"/><Relationship Id="rId4" Type="http://schemas.openxmlformats.org/officeDocument/2006/relationships/hyperlink" Target="https://www.youtube.com/watch?v=dwMFg6uxQ0I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ithub.com/VBA-tools/VBA-Web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CDCDA-F4D7-CA0B-CF2B-F1FA97F34E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Using Web API’s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5AEF15-007E-1DA1-5CF2-CFBB1AF891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George Young</a:t>
            </a:r>
          </a:p>
          <a:p>
            <a:r>
              <a:rPr lang="en-US" dirty="0"/>
              <a:t>Denver Area Access Users Group</a:t>
            </a:r>
          </a:p>
          <a:p>
            <a:r>
              <a:rPr lang="en-US" dirty="0"/>
              <a:t>Thu 19 Jan 2023</a:t>
            </a:r>
          </a:p>
        </p:txBody>
      </p:sp>
    </p:spTree>
    <p:extLst>
      <p:ext uri="{BB962C8B-B14F-4D97-AF65-F5344CB8AC3E}">
        <p14:creationId xmlns:p14="http://schemas.microsoft.com/office/powerpoint/2010/main" val="1147140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EDF9E-270D-AB36-BF69-54F762A27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 Links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7D7A7-1CB9-E7B6-051A-05FCEC3E8D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Open-</a:t>
            </a:r>
            <a:r>
              <a:rPr lang="en-US" dirty="0" err="1"/>
              <a:t>Meteo</a:t>
            </a:r>
            <a:r>
              <a:rPr lang="en-US" dirty="0"/>
              <a:t> Weather API</a:t>
            </a:r>
          </a:p>
          <a:p>
            <a:pPr lvl="1"/>
            <a:r>
              <a:rPr lang="en-US" dirty="0">
                <a:hlinkClick r:id="rId2"/>
              </a:rPr>
              <a:t>https://open-meteo.com/en/docs</a:t>
            </a:r>
            <a:r>
              <a:rPr lang="en-US" dirty="0"/>
              <a:t>   </a:t>
            </a:r>
          </a:p>
          <a:p>
            <a:r>
              <a:rPr lang="en-US" dirty="0"/>
              <a:t>Postman API Tool</a:t>
            </a:r>
          </a:p>
          <a:p>
            <a:pPr lvl="1"/>
            <a:r>
              <a:rPr lang="en-US" dirty="0">
                <a:hlinkClick r:id="rId3"/>
              </a:rPr>
              <a:t>https://web.postman.co/</a:t>
            </a:r>
            <a:r>
              <a:rPr lang="en-US" dirty="0"/>
              <a:t> </a:t>
            </a:r>
          </a:p>
          <a:p>
            <a:r>
              <a:rPr lang="en-US" dirty="0"/>
              <a:t>VBA-Tools</a:t>
            </a:r>
          </a:p>
          <a:p>
            <a:pPr lvl="1"/>
            <a:r>
              <a:rPr lang="en-US" dirty="0">
                <a:hlinkClick r:id="rId4"/>
              </a:rPr>
              <a:t>https://github.com/VBA-tools/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5543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7C131-E71A-3545-7619-8693BF55B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Links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14064-9E66-1537-115B-4A4E4A1C42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REST/APIs in Access with Juanjo Luna</a:t>
            </a:r>
          </a:p>
          <a:p>
            <a:pPr lvl="1"/>
            <a:r>
              <a:rPr lang="en-US" dirty="0">
                <a:hlinkClick r:id="rId2"/>
              </a:rPr>
              <a:t>https://www.youtube.com/watch?v=rGvNAjbxXxQ</a:t>
            </a:r>
            <a:r>
              <a:rPr lang="en-US" dirty="0"/>
              <a:t>   </a:t>
            </a:r>
          </a:p>
          <a:p>
            <a:r>
              <a:rPr lang="en-US" dirty="0"/>
              <a:t>Creating Web APIs in Visual Studio:</a:t>
            </a:r>
          </a:p>
          <a:p>
            <a:pPr lvl="1"/>
            <a:r>
              <a:rPr lang="en-US" dirty="0"/>
              <a:t>Intro to Web API in .NET 6</a:t>
            </a:r>
          </a:p>
          <a:p>
            <a:pPr lvl="2"/>
            <a:r>
              <a:rPr lang="en-US" dirty="0">
                <a:hlinkClick r:id="rId3"/>
              </a:rPr>
              <a:t>https://www.youtube.com/watch?v=87oOF9Ve-KA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1. Simple C# Data Access with Dapper and SQL</a:t>
            </a:r>
          </a:p>
          <a:p>
            <a:pPr lvl="2"/>
            <a:r>
              <a:rPr lang="en-US" dirty="0">
                <a:hlinkClick r:id="rId4"/>
              </a:rPr>
              <a:t>https://www.youtube.com/watch?v=dwMFg6uxQ0I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2. Minimal API in .NET 6 Using Dapper and SQL</a:t>
            </a:r>
          </a:p>
          <a:p>
            <a:pPr lvl="2"/>
            <a:r>
              <a:rPr lang="en-US" dirty="0">
                <a:hlinkClick r:id="rId5"/>
              </a:rPr>
              <a:t>https://www.youtube.com/watch?v=5tYSO5mAjXs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248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129B9-A054-2074-87F0-90CE1A618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Web (REST) API’s – What and Why?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58DC2-87DB-CB1C-FF54-D20EDABBF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A Web API is at is core just a URL to an address on the Internet</a:t>
            </a:r>
          </a:p>
          <a:p>
            <a:pPr lvl="1"/>
            <a:r>
              <a:rPr lang="en-US"/>
              <a:t>Exposes “endpoints” (URLs) that provide data access</a:t>
            </a:r>
          </a:p>
          <a:p>
            <a:pPr lvl="1"/>
            <a:r>
              <a:rPr lang="en-US"/>
              <a:t>Where as a “normal” URL will return a web page, a Web API url returns data</a:t>
            </a:r>
          </a:p>
          <a:p>
            <a:r>
              <a:rPr lang="en-US"/>
              <a:t>Types of API data access</a:t>
            </a:r>
          </a:p>
          <a:p>
            <a:pPr lvl="1"/>
            <a:r>
              <a:rPr lang="en-US"/>
              <a:t>API data access is analogous to any data source, such as a relational database</a:t>
            </a:r>
          </a:p>
          <a:p>
            <a:pPr lvl="1"/>
            <a:r>
              <a:rPr lang="en-US"/>
              <a:t>One can fetch or get or select data (read)</a:t>
            </a:r>
          </a:p>
          <a:p>
            <a:pPr lvl="1"/>
            <a:r>
              <a:rPr lang="en-US"/>
              <a:t>One can submit or post or add data (write)</a:t>
            </a:r>
          </a:p>
          <a:p>
            <a:r>
              <a:rPr lang="en-US"/>
              <a:t>The most common type of Web API data access is Get (read)</a:t>
            </a:r>
          </a:p>
          <a:p>
            <a:pPr lvl="1"/>
            <a:r>
              <a:rPr lang="en-US"/>
              <a:t>Send a URL request with optional parameters</a:t>
            </a:r>
          </a:p>
          <a:p>
            <a:pPr lvl="1"/>
            <a:r>
              <a:rPr lang="en-US"/>
              <a:t>Receive back a response with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234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492BA-8E29-ABE6-E3A8-FCDAC7C1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 vs SQL vs JSON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72A1B5-1719-809C-770D-2DCE60527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18" y="2142945"/>
            <a:ext cx="2886478" cy="25721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CF122F-AF87-466A-49D3-079683D7A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0345" y="2142945"/>
            <a:ext cx="2934109" cy="37914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154D60-88CD-5F21-A451-D456DD056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1185" y="2845562"/>
            <a:ext cx="2603977" cy="116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10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C497B-EDAF-20C3-C905-22E579645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(REST) API’s – What and Why?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6B07B-90E4-E895-4062-A9413A08C1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features or advantages do Web API’s offer?</a:t>
            </a:r>
          </a:p>
          <a:p>
            <a:r>
              <a:rPr lang="en-US" dirty="0"/>
              <a:t>Consuming</a:t>
            </a:r>
          </a:p>
          <a:p>
            <a:pPr marL="457200" lvl="1" indent="0">
              <a:buNone/>
            </a:pPr>
            <a:r>
              <a:rPr lang="en-US" dirty="0"/>
              <a:t>1.	Access to data from across the Internet</a:t>
            </a:r>
          </a:p>
          <a:p>
            <a:pPr marL="457200" lvl="1" indent="0">
              <a:buNone/>
            </a:pPr>
            <a:r>
              <a:rPr lang="en-US" dirty="0"/>
              <a:t>2.	Standard data access model </a:t>
            </a:r>
          </a:p>
          <a:p>
            <a:pPr marL="457200" lvl="1" indent="0">
              <a:buNone/>
            </a:pPr>
            <a:r>
              <a:rPr lang="en-US" dirty="0"/>
              <a:t>3.	Libraries for all platforms</a:t>
            </a:r>
          </a:p>
          <a:p>
            <a:r>
              <a:rPr lang="en-US" dirty="0"/>
              <a:t>Producing</a:t>
            </a:r>
          </a:p>
          <a:p>
            <a:pPr marL="457200" lvl="1" indent="0">
              <a:buNone/>
            </a:pPr>
            <a:r>
              <a:rPr lang="en-US" dirty="0"/>
              <a:t>1.	More secure.  Database credentials only behind API</a:t>
            </a:r>
          </a:p>
          <a:p>
            <a:pPr marL="457200" lvl="1" indent="0">
              <a:buNone/>
            </a:pPr>
            <a:r>
              <a:rPr lang="en-US" dirty="0"/>
              <a:t>2.	Offer data access from any number of clients</a:t>
            </a:r>
          </a:p>
          <a:p>
            <a:pPr marL="457200" lvl="1" indent="0">
              <a:buNone/>
            </a:pPr>
            <a:r>
              <a:rPr lang="en-US" dirty="0"/>
              <a:t>3.	One data access layer to manage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920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F9119-B223-0232-8639-8998DD330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Web API Calls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558E0-97D6-0F50-CA48-8A31E8983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A Web API request consists of:</a:t>
            </a:r>
          </a:p>
          <a:p>
            <a:pPr lvl="1"/>
            <a:r>
              <a:rPr lang="en-US"/>
              <a:t>Generate a URL for the request</a:t>
            </a:r>
          </a:p>
          <a:p>
            <a:pPr lvl="2"/>
            <a:r>
              <a:rPr lang="en-US"/>
              <a:t>Base URL </a:t>
            </a:r>
          </a:p>
          <a:p>
            <a:pPr lvl="2"/>
            <a:r>
              <a:rPr lang="en-US"/>
              <a:t>A route added on to the URL</a:t>
            </a:r>
          </a:p>
          <a:p>
            <a:pPr lvl="2"/>
            <a:r>
              <a:rPr lang="en-US"/>
              <a:t>Query string parameters</a:t>
            </a:r>
          </a:p>
          <a:p>
            <a:pPr lvl="1"/>
            <a:r>
              <a:rPr lang="en-US"/>
              <a:t>Headers</a:t>
            </a:r>
          </a:p>
          <a:p>
            <a:pPr lvl="1"/>
            <a:r>
              <a:rPr lang="en-US"/>
              <a:t>Body needed for creating and editing data</a:t>
            </a:r>
          </a:p>
          <a:p>
            <a:r>
              <a:rPr lang="en-US"/>
              <a:t>A Web API response consists of: </a:t>
            </a:r>
          </a:p>
          <a:p>
            <a:pPr lvl="1"/>
            <a:r>
              <a:rPr lang="en-US"/>
              <a:t>Status code and text</a:t>
            </a:r>
          </a:p>
          <a:p>
            <a:pPr lvl="1"/>
            <a:r>
              <a:rPr lang="en-US"/>
              <a:t>Content (data)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20C5FE-7978-11DB-D7B1-E7539BC58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575" y="1825625"/>
            <a:ext cx="4572295" cy="397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224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FB562-FFDE-E200-82C4-5A361CB4D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 Web API in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AD064-1E38-ACDE-6C8E-4F6906C4F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Use a VBA helper library</a:t>
            </a:r>
          </a:p>
          <a:p>
            <a:pPr lvl="1"/>
            <a:r>
              <a:rPr lang="en-US" dirty="0"/>
              <a:t>There are a few VBA helper libraries out there</a:t>
            </a:r>
          </a:p>
          <a:p>
            <a:pPr lvl="1"/>
            <a:r>
              <a:rPr lang="en-US" dirty="0"/>
              <a:t>We recommend VBA-WEB</a:t>
            </a:r>
          </a:p>
          <a:p>
            <a:pPr lvl="2"/>
            <a:r>
              <a:rPr lang="en-US" dirty="0">
                <a:hlinkClick r:id="rId2"/>
              </a:rPr>
              <a:t>https://github.com/VBA-tools/VBA-Web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the necessary References </a:t>
            </a:r>
            <a:br>
              <a:rPr lang="en-US" dirty="0"/>
            </a:br>
            <a:r>
              <a:rPr lang="en-US" dirty="0"/>
              <a:t>in the VBA environment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Use Postman to validate your calls before </a:t>
            </a:r>
            <a:br>
              <a:rPr lang="en-US" dirty="0"/>
            </a:br>
            <a:r>
              <a:rPr lang="en-US" dirty="0"/>
              <a:t>implementing in VBA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C739A3-6553-66AB-8DC1-8B12647ED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212" y="2771980"/>
            <a:ext cx="4157663" cy="353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35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0CBE4-FDA1-2E96-35D9-EF9245AE2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VBA-WEB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43A4C-2F93-5A47-3DFD-D20CB79BA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Download the ZIP file</a:t>
            </a:r>
          </a:p>
          <a:p>
            <a:pPr lvl="1"/>
            <a:r>
              <a:rPr lang="en-US" dirty="0"/>
              <a:t>Code &gt; Download</a:t>
            </a:r>
          </a:p>
          <a:p>
            <a:r>
              <a:rPr lang="en-US" dirty="0" err="1"/>
              <a:t>Upzip</a:t>
            </a:r>
            <a:r>
              <a:rPr lang="en-US" dirty="0"/>
              <a:t> and copy the following files to your VBA Modules</a:t>
            </a:r>
          </a:p>
          <a:p>
            <a:pPr lvl="1"/>
            <a:r>
              <a:rPr lang="en-US" dirty="0" err="1"/>
              <a:t>IWebAuthenticator.cls</a:t>
            </a:r>
            <a:endParaRPr lang="en-US" dirty="0"/>
          </a:p>
          <a:p>
            <a:pPr lvl="1"/>
            <a:r>
              <a:rPr lang="en-US" dirty="0" err="1"/>
              <a:t>WebClient.cls</a:t>
            </a:r>
            <a:endParaRPr lang="en-US" dirty="0"/>
          </a:p>
          <a:p>
            <a:pPr lvl="1"/>
            <a:r>
              <a:rPr lang="en-US" dirty="0" err="1"/>
              <a:t>WebRequest.cls</a:t>
            </a:r>
            <a:endParaRPr lang="en-US" dirty="0"/>
          </a:p>
          <a:p>
            <a:pPr lvl="1"/>
            <a:r>
              <a:rPr lang="en-US" dirty="0" err="1"/>
              <a:t>WebResponse.cls</a:t>
            </a:r>
            <a:endParaRPr lang="en-US" dirty="0"/>
          </a:p>
          <a:p>
            <a:pPr lvl="1"/>
            <a:r>
              <a:rPr lang="en-US" dirty="0" err="1"/>
              <a:t>WebHelpers.bas</a:t>
            </a:r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EDD6BF-0364-1213-4127-D47CDFD92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7721" y="3286022"/>
            <a:ext cx="2108047" cy="187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85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301F447-EEF7-48F5-AF73-7566EE7F6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A4FD6-0E04-FDC5-E642-00AF7AF5A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34644"/>
            <a:ext cx="10509504" cy="1076914"/>
          </a:xfrm>
        </p:spPr>
        <p:txBody>
          <a:bodyPr anchor="ctr">
            <a:normAutofit/>
          </a:bodyPr>
          <a:lstStyle/>
          <a:p>
            <a:r>
              <a:rPr lang="en-US" sz="4000"/>
              <a:t>Web API Methods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117410-A2A4-4085-9ADC-46744551D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2772" y="0"/>
            <a:ext cx="10506456" cy="1913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9F74EB5-E547-4FB4-95F5-BCC788F3C4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512994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87F2579-4E0A-12A2-0810-EE79D8DFFC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2977338"/>
              </p:ext>
            </p:extLst>
          </p:nvPr>
        </p:nvGraphicFramePr>
        <p:xfrm>
          <a:off x="754144" y="1737360"/>
          <a:ext cx="10590513" cy="2682622"/>
        </p:xfrm>
        <a:graphic>
          <a:graphicData uri="http://schemas.openxmlformats.org/drawingml/2006/table">
            <a:tbl>
              <a:tblPr firstRow="1" firstCol="1" bandRow="1"/>
              <a:tblGrid>
                <a:gridCol w="1698920">
                  <a:extLst>
                    <a:ext uri="{9D8B030D-6E8A-4147-A177-3AD203B41FA5}">
                      <a16:colId xmlns:a16="http://schemas.microsoft.com/office/drawing/2014/main" val="204058235"/>
                    </a:ext>
                  </a:extLst>
                </a:gridCol>
                <a:gridCol w="1949666">
                  <a:extLst>
                    <a:ext uri="{9D8B030D-6E8A-4147-A177-3AD203B41FA5}">
                      <a16:colId xmlns:a16="http://schemas.microsoft.com/office/drawing/2014/main" val="1892393724"/>
                    </a:ext>
                  </a:extLst>
                </a:gridCol>
                <a:gridCol w="1937891">
                  <a:extLst>
                    <a:ext uri="{9D8B030D-6E8A-4147-A177-3AD203B41FA5}">
                      <a16:colId xmlns:a16="http://schemas.microsoft.com/office/drawing/2014/main" val="3446087257"/>
                    </a:ext>
                  </a:extLst>
                </a:gridCol>
                <a:gridCol w="5004036">
                  <a:extLst>
                    <a:ext uri="{9D8B030D-6E8A-4147-A177-3AD203B41FA5}">
                      <a16:colId xmlns:a16="http://schemas.microsoft.com/office/drawing/2014/main" val="2984665167"/>
                    </a:ext>
                  </a:extLst>
                </a:gridCol>
              </a:tblGrid>
              <a:tr h="447827"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CRUD</a:t>
                      </a:r>
                      <a:endParaRPr lang="en-US" sz="4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API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SQL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775531"/>
                  </a:ext>
                </a:extLst>
              </a:tr>
              <a:tr h="537834"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Create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INSERT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 a new record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643392"/>
                  </a:ext>
                </a:extLst>
              </a:tr>
              <a:tr h="518474"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Read</a:t>
                      </a:r>
                      <a:endParaRPr lang="en-US" sz="4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GET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SELECT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Read one or more records</a:t>
                      </a:r>
                      <a:endParaRPr lang="en-US" sz="4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549393"/>
                  </a:ext>
                </a:extLst>
              </a:tr>
              <a:tr h="543177"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an existing record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863622"/>
                  </a:ext>
                </a:extLst>
              </a:tr>
              <a:tr h="567997"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Delete</a:t>
                      </a:r>
                      <a:endParaRPr lang="en-US" sz="4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DELETE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DELETE</a:t>
                      </a:r>
                      <a:endParaRPr lang="en-US" sz="4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Delete an existing record</a:t>
                      </a:r>
                      <a:endParaRPr lang="en-US" sz="4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6742" marR="186742" marT="2593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861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116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6D3EB-D10F-98C5-2592-A62FC9DB4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VBA-WEB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4DB46-AC7D-48E5-2D56-9F53B2E1C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objects</a:t>
            </a:r>
          </a:p>
          <a:p>
            <a:pPr lvl="1"/>
            <a:r>
              <a:rPr lang="en-US" dirty="0" err="1"/>
              <a:t>WebRequest</a:t>
            </a:r>
            <a:r>
              <a:rPr lang="en-US" dirty="0"/>
              <a:t> is used to build the request</a:t>
            </a:r>
          </a:p>
          <a:p>
            <a:pPr lvl="1"/>
            <a:r>
              <a:rPr lang="en-US" dirty="0" err="1"/>
              <a:t>WebClient</a:t>
            </a:r>
            <a:r>
              <a:rPr lang="en-US" dirty="0"/>
              <a:t> executes the API call</a:t>
            </a:r>
          </a:p>
          <a:p>
            <a:pPr lvl="1"/>
            <a:r>
              <a:rPr lang="en-US" dirty="0" err="1"/>
              <a:t>WebResponse</a:t>
            </a:r>
            <a:r>
              <a:rPr lang="en-US" dirty="0"/>
              <a:t> is returned from </a:t>
            </a:r>
            <a:r>
              <a:rPr lang="en-US" dirty="0" err="1"/>
              <a:t>WebClient.Execute</a:t>
            </a:r>
            <a:r>
              <a:rPr lang="en-US" dirty="0"/>
              <a:t>() </a:t>
            </a:r>
          </a:p>
          <a:p>
            <a:r>
              <a:rPr lang="en-US" dirty="0"/>
              <a:t>The returned data </a:t>
            </a:r>
          </a:p>
          <a:p>
            <a:pPr lvl="1"/>
            <a:r>
              <a:rPr lang="en-US" dirty="0"/>
              <a:t>Is available via </a:t>
            </a:r>
            <a:r>
              <a:rPr lang="en-US" dirty="0" err="1"/>
              <a:t>WebResponse.Data</a:t>
            </a:r>
            <a:r>
              <a:rPr lang="en-US" dirty="0"/>
              <a:t>()</a:t>
            </a:r>
          </a:p>
          <a:p>
            <a:pPr lvl="1"/>
            <a:r>
              <a:rPr lang="en-US" dirty="0"/>
              <a:t>Is accessed using Dictionary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790747-6BE2-09FA-29C0-B7C5734FE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907" y="4857794"/>
            <a:ext cx="5204250" cy="98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82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571</Words>
  <Application>Microsoft Office PowerPoint</Application>
  <PresentationFormat>Widescreen</PresentationFormat>
  <Paragraphs>99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Using Web API’s in Access</vt:lpstr>
      <vt:lpstr>Web (REST) API’s – What and Why?</vt:lpstr>
      <vt:lpstr>HTML vs SQL vs JSON</vt:lpstr>
      <vt:lpstr>Web (REST) API’s – What and Why?</vt:lpstr>
      <vt:lpstr>Web API Calls</vt:lpstr>
      <vt:lpstr>Using a Web API in Access</vt:lpstr>
      <vt:lpstr>Setting up VBA-WEB </vt:lpstr>
      <vt:lpstr>Web API Methods</vt:lpstr>
      <vt:lpstr>Using VBA-WEB</vt:lpstr>
      <vt:lpstr>Tools Links</vt:lpstr>
      <vt:lpstr>Video Links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Web API’s in Access</dc:title>
  <dc:creator>George Young</dc:creator>
  <cp:lastModifiedBy>George Young</cp:lastModifiedBy>
  <cp:revision>1</cp:revision>
  <dcterms:created xsi:type="dcterms:W3CDTF">2023-01-20T00:07:08Z</dcterms:created>
  <dcterms:modified xsi:type="dcterms:W3CDTF">2023-01-20T03:27:32Z</dcterms:modified>
</cp:coreProperties>
</file>