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229" r:id="rId4"/>
    <p:sldMasterId id="2147485219" r:id="rId5"/>
  </p:sldMasterIdLst>
  <p:notesMasterIdLst>
    <p:notesMasterId r:id="rId30"/>
  </p:notesMasterIdLst>
  <p:handoutMasterIdLst>
    <p:handoutMasterId r:id="rId31"/>
  </p:handoutMasterIdLst>
  <p:sldIdLst>
    <p:sldId id="2076138028" r:id="rId6"/>
    <p:sldId id="2076138144" r:id="rId7"/>
    <p:sldId id="2076138358" r:id="rId8"/>
    <p:sldId id="2076138348" r:id="rId9"/>
    <p:sldId id="2076138349" r:id="rId10"/>
    <p:sldId id="385" r:id="rId11"/>
    <p:sldId id="2076138376" r:id="rId12"/>
    <p:sldId id="2076138373" r:id="rId13"/>
    <p:sldId id="2076138374" r:id="rId14"/>
    <p:sldId id="2076138370" r:id="rId15"/>
    <p:sldId id="430" r:id="rId16"/>
    <p:sldId id="2076138371" r:id="rId17"/>
    <p:sldId id="408" r:id="rId18"/>
    <p:sldId id="2076138362" r:id="rId19"/>
    <p:sldId id="2076138368" r:id="rId20"/>
    <p:sldId id="2076138361" r:id="rId21"/>
    <p:sldId id="2076138365" r:id="rId22"/>
    <p:sldId id="2076138356" r:id="rId23"/>
    <p:sldId id="428" r:id="rId24"/>
    <p:sldId id="435" r:id="rId25"/>
    <p:sldId id="2076138369" r:id="rId26"/>
    <p:sldId id="2076138367" r:id="rId27"/>
    <p:sldId id="436" r:id="rId28"/>
    <p:sldId id="2076138377" r:id="rId29"/>
  </p:sldIdLst>
  <p:sldSz cx="12192000" cy="6858000"/>
  <p:notesSz cx="7010400" cy="9296400"/>
  <p:defaultTex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defaultTextStyle>
  <p:extLst>
    <p:ext uri="{521415D9-36F7-43E2-AB2F-B90AF26B5E84}">
      <p14:sectionLst xmlns:p14="http://schemas.microsoft.com/office/powerpoint/2010/main">
        <p14:section name="Intro - 5 minutes" id="{8B523331-5FDE-44B0-9095-38179DAA78F7}">
          <p14:sldIdLst>
            <p14:sldId id="2076138028"/>
            <p14:sldId id="2076138144"/>
            <p14:sldId id="2076138358"/>
            <p14:sldId id="2076138348"/>
            <p14:sldId id="2076138349"/>
            <p14:sldId id="385"/>
            <p14:sldId id="2076138376"/>
            <p14:sldId id="2076138373"/>
            <p14:sldId id="2076138374"/>
            <p14:sldId id="2076138370"/>
            <p14:sldId id="430"/>
            <p14:sldId id="2076138371"/>
            <p14:sldId id="408"/>
          </p14:sldIdLst>
        </p14:section>
        <p14:section name="Demo Section - 10 minutes" id="{E3EA7B86-7EB5-48AC-AF54-0B824E7836F1}">
          <p14:sldIdLst>
            <p14:sldId id="2076138362"/>
            <p14:sldId id="2076138368"/>
            <p14:sldId id="2076138361"/>
            <p14:sldId id="2076138365"/>
          </p14:sldIdLst>
        </p14:section>
        <p14:section name="Close - 5 minutes" id="{9C62431D-F623-4438-8462-05D32B613C54}">
          <p14:sldIdLst>
            <p14:sldId id="2076138356"/>
            <p14:sldId id="428"/>
            <p14:sldId id="435"/>
            <p14:sldId id="2076138369"/>
            <p14:sldId id="2076138367"/>
            <p14:sldId id="436"/>
            <p14:sldId id="2076138377"/>
          </p14:sldIdLst>
        </p14:section>
      </p14:sectionLst>
    </p:ext>
    <p:ext uri="{EFAFB233-063F-42B5-8137-9DF3F51BA10A}">
      <p15:sldGuideLst xmlns:p15="http://schemas.microsoft.com/office/powerpoint/2012/main"/>
    </p:ext>
    <p:ext uri="{2D200454-40CA-4A62-9FC3-DE9A4176ACB9}">
      <p15:notesGuideLst xmlns:p15="http://schemas.microsoft.com/office/powerpoint/2012/main">
        <p15:guide id="1" orient="horz" pos="2928" userDrawn="1">
          <p15:clr>
            <a:srgbClr val="A4A3A4"/>
          </p15:clr>
        </p15:guide>
        <p15:guide id="2" pos="2208"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 id="2" name="Monica Lueder" initials="ML" lastIdx="22" clrIdx="2">
    <p:extLst>
      <p:ext uri="{19B8F6BF-5375-455C-9EA6-DF929625EA0E}">
        <p15:presenceInfo xmlns:p15="http://schemas.microsoft.com/office/powerpoint/2012/main" userId="S-1-5-21-2127521184-1604012920-1887927527-2598260" providerId="AD"/>
      </p:ext>
    </p:extLst>
  </p:cmAuthor>
  <p:cmAuthor id="3" name="Mary Feil-Jacobs" initials="MF" lastIdx="28" clrIdx="3">
    <p:extLst>
      <p:ext uri="{19B8F6BF-5375-455C-9EA6-DF929625EA0E}">
        <p15:presenceInfo xmlns:p15="http://schemas.microsoft.com/office/powerpoint/2012/main" userId="S-1-5-21-2127521184-1604012920-1887927527-65006" providerId="AD"/>
      </p:ext>
    </p:extLst>
  </p:cmAuthor>
  <p:cmAuthor id="4" name="Tracy Tran" initials="TT" lastIdx="9" clrIdx="4">
    <p:extLst>
      <p:ext uri="{19B8F6BF-5375-455C-9EA6-DF929625EA0E}">
        <p15:presenceInfo xmlns:p15="http://schemas.microsoft.com/office/powerpoint/2012/main" userId="S::tracyt@microsoft.com::7b485f56-8fe8-4efc-a1b3-85e720327ac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F780F"/>
    <a:srgbClr val="666666"/>
    <a:srgbClr val="9BF00B"/>
    <a:srgbClr val="E6E6E6"/>
    <a:srgbClr val="FFFFFF"/>
    <a:srgbClr val="000000"/>
    <a:srgbClr val="8661C5"/>
    <a:srgbClr val="D59DFF"/>
    <a:srgbClr val="50E6FF"/>
    <a:srgbClr val="0069B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6071" autoAdjust="0"/>
  </p:normalViewPr>
  <p:slideViewPr>
    <p:cSldViewPr snapToGrid="0">
      <p:cViewPr varScale="1">
        <p:scale>
          <a:sx n="100" d="100"/>
          <a:sy n="100" d="100"/>
        </p:scale>
        <p:origin x="2496" y="90"/>
      </p:cViewPr>
      <p:guideLst/>
    </p:cSldViewPr>
  </p:slideViewPr>
  <p:notesTextViewPr>
    <p:cViewPr>
      <p:scale>
        <a:sx n="1" d="1"/>
        <a:sy n="1" d="1"/>
      </p:scale>
      <p:origin x="0" y="0"/>
    </p:cViewPr>
  </p:notesTextViewPr>
  <p:notesViewPr>
    <p:cSldViewPr snapToGrid="0">
      <p:cViewPr>
        <p:scale>
          <a:sx n="1" d="2"/>
          <a:sy n="1" d="2"/>
        </p:scale>
        <p:origin x="0" y="0"/>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21" Type="http://schemas.openxmlformats.org/officeDocument/2006/relationships/slide" Target="slides/slide16.xml"/><Relationship Id="rId34"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commentAuthors" Target="commentAuthors.xml"/><Relationship Id="rId37"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notesMaster" Target="notesMasters/notesMaster1.xml"/><Relationship Id="rId35" Type="http://schemas.openxmlformats.org/officeDocument/2006/relationships/theme" Target="theme/theme1.xml"/><Relationship Id="rId8" Type="http://schemas.openxmlformats.org/officeDocument/2006/relationships/slide" Target="slides/slide3.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ichael Aldridge (M365 DEVELOPER)" userId="d0238ba8-4750-466d-8aa2-c7bb52bb601b" providerId="ADAL" clId="{E6B87E3F-8784-4814-9ECF-7342B708C3AB}"/>
    <pc:docChg chg="delSld modSld modSection">
      <pc:chgData name="Michael Aldridge (M365 DEVELOPER)" userId="d0238ba8-4750-466d-8aa2-c7bb52bb601b" providerId="ADAL" clId="{E6B87E3F-8784-4814-9ECF-7342B708C3AB}" dt="2021-11-19T21:58:18.010" v="14" actId="6549"/>
      <pc:docMkLst>
        <pc:docMk/>
      </pc:docMkLst>
      <pc:sldChg chg="modNotesTx">
        <pc:chgData name="Michael Aldridge (M365 DEVELOPER)" userId="d0238ba8-4750-466d-8aa2-c7bb52bb601b" providerId="ADAL" clId="{E6B87E3F-8784-4814-9ECF-7342B708C3AB}" dt="2021-11-19T21:57:03.981" v="8" actId="20577"/>
        <pc:sldMkLst>
          <pc:docMk/>
          <pc:sldMk cId="1782597693" sldId="408"/>
        </pc:sldMkLst>
      </pc:sldChg>
      <pc:sldChg chg="modNotesTx">
        <pc:chgData name="Michael Aldridge (M365 DEVELOPER)" userId="d0238ba8-4750-466d-8aa2-c7bb52bb601b" providerId="ADAL" clId="{E6B87E3F-8784-4814-9ECF-7342B708C3AB}" dt="2021-11-19T21:58:06.588" v="12" actId="6549"/>
        <pc:sldMkLst>
          <pc:docMk/>
          <pc:sldMk cId="3426890493" sldId="428"/>
        </pc:sldMkLst>
      </pc:sldChg>
      <pc:sldChg chg="modNotesTx">
        <pc:chgData name="Michael Aldridge (M365 DEVELOPER)" userId="d0238ba8-4750-466d-8aa2-c7bb52bb601b" providerId="ADAL" clId="{E6B87E3F-8784-4814-9ECF-7342B708C3AB}" dt="2021-11-19T21:56:49.925" v="5" actId="20577"/>
        <pc:sldMkLst>
          <pc:docMk/>
          <pc:sldMk cId="1980766986" sldId="430"/>
        </pc:sldMkLst>
      </pc:sldChg>
      <pc:sldChg chg="modNotesTx">
        <pc:chgData name="Michael Aldridge (M365 DEVELOPER)" userId="d0238ba8-4750-466d-8aa2-c7bb52bb601b" providerId="ADAL" clId="{E6B87E3F-8784-4814-9ECF-7342B708C3AB}" dt="2021-11-19T21:58:12.754" v="13" actId="6549"/>
        <pc:sldMkLst>
          <pc:docMk/>
          <pc:sldMk cId="1719493722" sldId="435"/>
        </pc:sldMkLst>
      </pc:sldChg>
      <pc:sldChg chg="del">
        <pc:chgData name="Michael Aldridge (M365 DEVELOPER)" userId="d0238ba8-4750-466d-8aa2-c7bb52bb601b" providerId="ADAL" clId="{E6B87E3F-8784-4814-9ECF-7342B708C3AB}" dt="2021-11-19T21:56:00.760" v="0" actId="47"/>
        <pc:sldMkLst>
          <pc:docMk/>
          <pc:sldMk cId="3735103828" sldId="2076138346"/>
        </pc:sldMkLst>
      </pc:sldChg>
      <pc:sldChg chg="del">
        <pc:chgData name="Michael Aldridge (M365 DEVELOPER)" userId="d0238ba8-4750-466d-8aa2-c7bb52bb601b" providerId="ADAL" clId="{E6B87E3F-8784-4814-9ECF-7342B708C3AB}" dt="2021-11-19T21:56:00.760" v="0" actId="47"/>
        <pc:sldMkLst>
          <pc:docMk/>
          <pc:sldMk cId="2660611114" sldId="2076138354"/>
        </pc:sldMkLst>
      </pc:sldChg>
      <pc:sldChg chg="modNotesTx">
        <pc:chgData name="Michael Aldridge (M365 DEVELOPER)" userId="d0238ba8-4750-466d-8aa2-c7bb52bb601b" providerId="ADAL" clId="{E6B87E3F-8784-4814-9ECF-7342B708C3AB}" dt="2021-11-19T21:57:33.829" v="11" actId="20577"/>
        <pc:sldMkLst>
          <pc:docMk/>
          <pc:sldMk cId="3952333387" sldId="2076138362"/>
        </pc:sldMkLst>
      </pc:sldChg>
      <pc:sldChg chg="modNotesTx">
        <pc:chgData name="Michael Aldridge (M365 DEVELOPER)" userId="d0238ba8-4750-466d-8aa2-c7bb52bb601b" providerId="ADAL" clId="{E6B87E3F-8784-4814-9ECF-7342B708C3AB}" dt="2021-11-19T21:58:18.010" v="14" actId="6549"/>
        <pc:sldMkLst>
          <pc:docMk/>
          <pc:sldMk cId="804155626" sldId="2076138369"/>
        </pc:sldMkLst>
      </pc:sldChg>
      <pc:sldChg chg="modNotesTx">
        <pc:chgData name="Michael Aldridge (M365 DEVELOPER)" userId="d0238ba8-4750-466d-8aa2-c7bb52bb601b" providerId="ADAL" clId="{E6B87E3F-8784-4814-9ECF-7342B708C3AB}" dt="2021-11-19T21:56:35.440" v="1" actId="6549"/>
        <pc:sldMkLst>
          <pc:docMk/>
          <pc:sldMk cId="2432593721" sldId="2076138370"/>
        </pc:sldMkLst>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8DB2458-D2F3-4099-8B7C-874279C8E147}" type="doc">
      <dgm:prSet loTypeId="urn:microsoft.com/office/officeart/2005/8/layout/hProcess11" loCatId="process" qsTypeId="urn:microsoft.com/office/officeart/2005/8/quickstyle/simple1" qsCatId="simple" csTypeId="urn:microsoft.com/office/officeart/2005/8/colors/accent1_2" csCatId="accent1" phldr="1"/>
      <dgm:spPr/>
      <dgm:t>
        <a:bodyPr/>
        <a:lstStyle/>
        <a:p>
          <a:endParaRPr lang="en-US"/>
        </a:p>
      </dgm:t>
    </dgm:pt>
    <dgm:pt modelId="{41EEF223-768F-45BE-9099-C549E1D46777}">
      <dgm:prSet phldrT="[Text]" custT="1"/>
      <dgm:spPr/>
      <dgm:t>
        <a:bodyPr/>
        <a:lstStyle/>
        <a:p>
          <a:r>
            <a:rPr lang="en-US" sz="2000"/>
            <a:t>Q4 2021</a:t>
          </a:r>
        </a:p>
      </dgm:t>
    </dgm:pt>
    <dgm:pt modelId="{FC727E11-783A-4423-9A35-8658607C5C07}" type="parTrans" cxnId="{D61B1813-2EC5-43D7-874A-7B27FE5041B9}">
      <dgm:prSet/>
      <dgm:spPr/>
      <dgm:t>
        <a:bodyPr/>
        <a:lstStyle/>
        <a:p>
          <a:endParaRPr lang="en-US" sz="1000"/>
        </a:p>
      </dgm:t>
    </dgm:pt>
    <dgm:pt modelId="{7CDB9ADC-2C87-4894-9ED4-B989EEDBD798}" type="sibTrans" cxnId="{D61B1813-2EC5-43D7-874A-7B27FE5041B9}">
      <dgm:prSet/>
      <dgm:spPr/>
      <dgm:t>
        <a:bodyPr/>
        <a:lstStyle/>
        <a:p>
          <a:endParaRPr lang="en-US" sz="1000"/>
        </a:p>
      </dgm:t>
    </dgm:pt>
    <dgm:pt modelId="{6CEDEB20-2E09-4C6D-AAB7-861FF548A1A1}">
      <dgm:prSet phldrT="[Text]" custT="1"/>
      <dgm:spPr/>
      <dgm:t>
        <a:bodyPr/>
        <a:lstStyle/>
        <a:p>
          <a:r>
            <a:rPr lang="en-US" sz="2000"/>
            <a:t>Q1 2022</a:t>
          </a:r>
        </a:p>
      </dgm:t>
    </dgm:pt>
    <dgm:pt modelId="{03A76D37-3519-4807-B20C-EACEB6CB6700}" type="parTrans" cxnId="{A8765BAC-EC20-49CC-A0E7-982AC55EF903}">
      <dgm:prSet/>
      <dgm:spPr/>
      <dgm:t>
        <a:bodyPr/>
        <a:lstStyle/>
        <a:p>
          <a:endParaRPr lang="en-US" sz="1000"/>
        </a:p>
      </dgm:t>
    </dgm:pt>
    <dgm:pt modelId="{F8AD364D-34AD-4442-A24D-839AD2CCC91F}" type="sibTrans" cxnId="{A8765BAC-EC20-49CC-A0E7-982AC55EF903}">
      <dgm:prSet/>
      <dgm:spPr/>
      <dgm:t>
        <a:bodyPr/>
        <a:lstStyle/>
        <a:p>
          <a:endParaRPr lang="en-US" sz="1000"/>
        </a:p>
      </dgm:t>
    </dgm:pt>
    <dgm:pt modelId="{AB6CCA21-4727-4470-B578-91EF4B1FCC75}">
      <dgm:prSet phldrT="[Text]" custT="1"/>
      <dgm:spPr/>
      <dgm:t>
        <a:bodyPr/>
        <a:lstStyle/>
        <a:p>
          <a:r>
            <a:rPr lang="en-US" sz="2000"/>
            <a:t>Q2 2022</a:t>
          </a:r>
        </a:p>
      </dgm:t>
    </dgm:pt>
    <dgm:pt modelId="{43638E3C-BFBF-4BCD-BE65-09D4AD153765}" type="parTrans" cxnId="{0B3E02BE-754C-4EAF-A3D3-9804DF4FFCCF}">
      <dgm:prSet/>
      <dgm:spPr/>
      <dgm:t>
        <a:bodyPr/>
        <a:lstStyle/>
        <a:p>
          <a:endParaRPr lang="en-US" sz="1000"/>
        </a:p>
      </dgm:t>
    </dgm:pt>
    <dgm:pt modelId="{A25847D8-2CC3-4F9B-9BA6-F3134DF38088}" type="sibTrans" cxnId="{0B3E02BE-754C-4EAF-A3D3-9804DF4FFCCF}">
      <dgm:prSet/>
      <dgm:spPr/>
      <dgm:t>
        <a:bodyPr/>
        <a:lstStyle/>
        <a:p>
          <a:endParaRPr lang="en-US" sz="1000"/>
        </a:p>
      </dgm:t>
    </dgm:pt>
    <dgm:pt modelId="{C193FE2F-3C70-49C3-9FC4-170C0392C0AA}">
      <dgm:prSet custT="1"/>
      <dgm:spPr/>
      <dgm:t>
        <a:bodyPr/>
        <a:lstStyle/>
        <a:p>
          <a:r>
            <a:rPr lang="en-US" sz="2000"/>
            <a:t>H2 2022</a:t>
          </a:r>
        </a:p>
      </dgm:t>
    </dgm:pt>
    <dgm:pt modelId="{F8242DB1-9D1F-47E8-BE68-03080414E0D1}" type="parTrans" cxnId="{858E9AE5-C388-45AF-ADDF-F4EAEDAF90E3}">
      <dgm:prSet/>
      <dgm:spPr/>
      <dgm:t>
        <a:bodyPr/>
        <a:lstStyle/>
        <a:p>
          <a:endParaRPr lang="en-US" sz="1000"/>
        </a:p>
      </dgm:t>
    </dgm:pt>
    <dgm:pt modelId="{70F84E64-FE10-4247-A067-1168BCB1911D}" type="sibTrans" cxnId="{858E9AE5-C388-45AF-ADDF-F4EAEDAF90E3}">
      <dgm:prSet/>
      <dgm:spPr/>
      <dgm:t>
        <a:bodyPr/>
        <a:lstStyle/>
        <a:p>
          <a:endParaRPr lang="en-US" sz="1000"/>
        </a:p>
      </dgm:t>
    </dgm:pt>
    <dgm:pt modelId="{12227CD3-9A1D-4012-86CC-DD253CBE0164}" type="pres">
      <dgm:prSet presAssocID="{C8DB2458-D2F3-4099-8B7C-874279C8E147}" presName="Name0" presStyleCnt="0">
        <dgm:presLayoutVars>
          <dgm:dir/>
          <dgm:resizeHandles val="exact"/>
        </dgm:presLayoutVars>
      </dgm:prSet>
      <dgm:spPr/>
    </dgm:pt>
    <dgm:pt modelId="{9641AEC0-DFF3-4E6F-AD9D-777573273518}" type="pres">
      <dgm:prSet presAssocID="{C8DB2458-D2F3-4099-8B7C-874279C8E147}" presName="arrow" presStyleLbl="bgShp" presStyleIdx="0" presStyleCnt="1" custScaleY="40358" custLinFactNeighborY="-1214"/>
      <dgm:spPr/>
    </dgm:pt>
    <dgm:pt modelId="{80678E5F-55FF-4164-84A0-EA5055F319B3}" type="pres">
      <dgm:prSet presAssocID="{C8DB2458-D2F3-4099-8B7C-874279C8E147}" presName="points" presStyleCnt="0"/>
      <dgm:spPr/>
    </dgm:pt>
    <dgm:pt modelId="{11BF5F79-2D2E-4A0F-AC01-9D307B4D9DDD}" type="pres">
      <dgm:prSet presAssocID="{41EEF223-768F-45BE-9099-C549E1D46777}" presName="compositeA" presStyleCnt="0"/>
      <dgm:spPr/>
    </dgm:pt>
    <dgm:pt modelId="{7F1081FF-B044-4F07-97D0-E5F9F1C81C4B}" type="pres">
      <dgm:prSet presAssocID="{41EEF223-768F-45BE-9099-C549E1D46777}" presName="textA" presStyleLbl="revTx" presStyleIdx="0" presStyleCnt="4">
        <dgm:presLayoutVars>
          <dgm:bulletEnabled val="1"/>
        </dgm:presLayoutVars>
      </dgm:prSet>
      <dgm:spPr/>
    </dgm:pt>
    <dgm:pt modelId="{AC11FF21-FFC0-4048-A8A1-22829BEFBC22}" type="pres">
      <dgm:prSet presAssocID="{41EEF223-768F-45BE-9099-C549E1D46777}" presName="circleA" presStyleLbl="node1" presStyleIdx="0" presStyleCnt="4"/>
      <dgm:spPr/>
    </dgm:pt>
    <dgm:pt modelId="{18F269A3-90C3-454E-8BD0-1F1FF5CFCF25}" type="pres">
      <dgm:prSet presAssocID="{41EEF223-768F-45BE-9099-C549E1D46777}" presName="spaceA" presStyleCnt="0"/>
      <dgm:spPr/>
    </dgm:pt>
    <dgm:pt modelId="{1C099386-8416-4E39-A2A2-0A91AA040773}" type="pres">
      <dgm:prSet presAssocID="{7CDB9ADC-2C87-4894-9ED4-B989EEDBD798}" presName="space" presStyleCnt="0"/>
      <dgm:spPr/>
    </dgm:pt>
    <dgm:pt modelId="{55CD9BEA-7560-44B3-B67E-5526187C5C1C}" type="pres">
      <dgm:prSet presAssocID="{6CEDEB20-2E09-4C6D-AAB7-861FF548A1A1}" presName="compositeB" presStyleCnt="0"/>
      <dgm:spPr/>
    </dgm:pt>
    <dgm:pt modelId="{E4AEA58A-04DF-4F11-91FB-40AFA10F2527}" type="pres">
      <dgm:prSet presAssocID="{6CEDEB20-2E09-4C6D-AAB7-861FF548A1A1}" presName="textB" presStyleLbl="revTx" presStyleIdx="1" presStyleCnt="4" custLinFactNeighborX="562" custLinFactNeighborY="-85735">
        <dgm:presLayoutVars>
          <dgm:bulletEnabled val="1"/>
        </dgm:presLayoutVars>
      </dgm:prSet>
      <dgm:spPr/>
    </dgm:pt>
    <dgm:pt modelId="{35C5D368-B8DA-400B-A57F-C4F29230AAB6}" type="pres">
      <dgm:prSet presAssocID="{6CEDEB20-2E09-4C6D-AAB7-861FF548A1A1}" presName="circleB" presStyleLbl="node1" presStyleIdx="1" presStyleCnt="4"/>
      <dgm:spPr/>
    </dgm:pt>
    <dgm:pt modelId="{5719DAEA-66AD-4956-901D-3B890AD5C1EE}" type="pres">
      <dgm:prSet presAssocID="{6CEDEB20-2E09-4C6D-AAB7-861FF548A1A1}" presName="spaceB" presStyleCnt="0"/>
      <dgm:spPr/>
    </dgm:pt>
    <dgm:pt modelId="{39D4AAB3-D043-4F5A-9DA1-1F758F75D2BE}" type="pres">
      <dgm:prSet presAssocID="{F8AD364D-34AD-4442-A24D-839AD2CCC91F}" presName="space" presStyleCnt="0"/>
      <dgm:spPr/>
    </dgm:pt>
    <dgm:pt modelId="{9B4836C0-46BD-4B87-A00C-94D84717D41E}" type="pres">
      <dgm:prSet presAssocID="{AB6CCA21-4727-4470-B578-91EF4B1FCC75}" presName="compositeA" presStyleCnt="0"/>
      <dgm:spPr/>
    </dgm:pt>
    <dgm:pt modelId="{93E4458F-5CA1-44A3-8499-6FE07176FB15}" type="pres">
      <dgm:prSet presAssocID="{AB6CCA21-4727-4470-B578-91EF4B1FCC75}" presName="textA" presStyleLbl="revTx" presStyleIdx="2" presStyleCnt="4">
        <dgm:presLayoutVars>
          <dgm:bulletEnabled val="1"/>
        </dgm:presLayoutVars>
      </dgm:prSet>
      <dgm:spPr/>
    </dgm:pt>
    <dgm:pt modelId="{200860DE-C7D9-4CD7-9232-9664E02DF53A}" type="pres">
      <dgm:prSet presAssocID="{AB6CCA21-4727-4470-B578-91EF4B1FCC75}" presName="circleA" presStyleLbl="node1" presStyleIdx="2" presStyleCnt="4"/>
      <dgm:spPr/>
    </dgm:pt>
    <dgm:pt modelId="{D471A872-BC3C-4E77-9C9E-430D2DBC40D0}" type="pres">
      <dgm:prSet presAssocID="{AB6CCA21-4727-4470-B578-91EF4B1FCC75}" presName="spaceA" presStyleCnt="0"/>
      <dgm:spPr/>
    </dgm:pt>
    <dgm:pt modelId="{27737CD9-E54C-4EA5-BA77-39B53FB78F8B}" type="pres">
      <dgm:prSet presAssocID="{A25847D8-2CC3-4F9B-9BA6-F3134DF38088}" presName="space" presStyleCnt="0"/>
      <dgm:spPr/>
    </dgm:pt>
    <dgm:pt modelId="{1E7125ED-C719-43C7-8BB2-6714DD05CFEB}" type="pres">
      <dgm:prSet presAssocID="{C193FE2F-3C70-49C3-9FC4-170C0392C0AA}" presName="compositeB" presStyleCnt="0"/>
      <dgm:spPr/>
    </dgm:pt>
    <dgm:pt modelId="{6BE8B8C9-9B6B-41D0-8D13-FBA3B1F5228A}" type="pres">
      <dgm:prSet presAssocID="{C193FE2F-3C70-49C3-9FC4-170C0392C0AA}" presName="textB" presStyleLbl="revTx" presStyleIdx="3" presStyleCnt="4" custLinFactNeighborX="-360" custLinFactNeighborY="-84160">
        <dgm:presLayoutVars>
          <dgm:bulletEnabled val="1"/>
        </dgm:presLayoutVars>
      </dgm:prSet>
      <dgm:spPr/>
    </dgm:pt>
    <dgm:pt modelId="{6208D18D-56E8-45F8-91EE-A049D757FDA3}" type="pres">
      <dgm:prSet presAssocID="{C193FE2F-3C70-49C3-9FC4-170C0392C0AA}" presName="circleB" presStyleLbl="node1" presStyleIdx="3" presStyleCnt="4"/>
      <dgm:spPr/>
    </dgm:pt>
    <dgm:pt modelId="{4CE6A8D8-4725-4279-A8EE-5FA3FED6D04A}" type="pres">
      <dgm:prSet presAssocID="{C193FE2F-3C70-49C3-9FC4-170C0392C0AA}" presName="spaceB" presStyleCnt="0"/>
      <dgm:spPr/>
    </dgm:pt>
  </dgm:ptLst>
  <dgm:cxnLst>
    <dgm:cxn modelId="{D61B1813-2EC5-43D7-874A-7B27FE5041B9}" srcId="{C8DB2458-D2F3-4099-8B7C-874279C8E147}" destId="{41EEF223-768F-45BE-9099-C549E1D46777}" srcOrd="0" destOrd="0" parTransId="{FC727E11-783A-4423-9A35-8658607C5C07}" sibTransId="{7CDB9ADC-2C87-4894-9ED4-B989EEDBD798}"/>
    <dgm:cxn modelId="{E4E2A438-A24F-4619-80A1-6779A73375CB}" type="presOf" srcId="{C8DB2458-D2F3-4099-8B7C-874279C8E147}" destId="{12227CD3-9A1D-4012-86CC-DD253CBE0164}" srcOrd="0" destOrd="0" presId="urn:microsoft.com/office/officeart/2005/8/layout/hProcess11"/>
    <dgm:cxn modelId="{6F895754-3F8A-43B8-A22E-410303A26080}" type="presOf" srcId="{C193FE2F-3C70-49C3-9FC4-170C0392C0AA}" destId="{6BE8B8C9-9B6B-41D0-8D13-FBA3B1F5228A}" srcOrd="0" destOrd="0" presId="urn:microsoft.com/office/officeart/2005/8/layout/hProcess11"/>
    <dgm:cxn modelId="{E0107D7C-CD34-401A-A4E1-0822C7C35FA1}" type="presOf" srcId="{41EEF223-768F-45BE-9099-C549E1D46777}" destId="{7F1081FF-B044-4F07-97D0-E5F9F1C81C4B}" srcOrd="0" destOrd="0" presId="urn:microsoft.com/office/officeart/2005/8/layout/hProcess11"/>
    <dgm:cxn modelId="{E4E2F48D-BDBE-4BD9-9132-12CBD99C442E}" type="presOf" srcId="{AB6CCA21-4727-4470-B578-91EF4B1FCC75}" destId="{93E4458F-5CA1-44A3-8499-6FE07176FB15}" srcOrd="0" destOrd="0" presId="urn:microsoft.com/office/officeart/2005/8/layout/hProcess11"/>
    <dgm:cxn modelId="{A8765BAC-EC20-49CC-A0E7-982AC55EF903}" srcId="{C8DB2458-D2F3-4099-8B7C-874279C8E147}" destId="{6CEDEB20-2E09-4C6D-AAB7-861FF548A1A1}" srcOrd="1" destOrd="0" parTransId="{03A76D37-3519-4807-B20C-EACEB6CB6700}" sibTransId="{F8AD364D-34AD-4442-A24D-839AD2CCC91F}"/>
    <dgm:cxn modelId="{8E8526BA-68B4-4426-9A3F-A1623B4A385F}" type="presOf" srcId="{6CEDEB20-2E09-4C6D-AAB7-861FF548A1A1}" destId="{E4AEA58A-04DF-4F11-91FB-40AFA10F2527}" srcOrd="0" destOrd="0" presId="urn:microsoft.com/office/officeart/2005/8/layout/hProcess11"/>
    <dgm:cxn modelId="{0B3E02BE-754C-4EAF-A3D3-9804DF4FFCCF}" srcId="{C8DB2458-D2F3-4099-8B7C-874279C8E147}" destId="{AB6CCA21-4727-4470-B578-91EF4B1FCC75}" srcOrd="2" destOrd="0" parTransId="{43638E3C-BFBF-4BCD-BE65-09D4AD153765}" sibTransId="{A25847D8-2CC3-4F9B-9BA6-F3134DF38088}"/>
    <dgm:cxn modelId="{858E9AE5-C388-45AF-ADDF-F4EAEDAF90E3}" srcId="{C8DB2458-D2F3-4099-8B7C-874279C8E147}" destId="{C193FE2F-3C70-49C3-9FC4-170C0392C0AA}" srcOrd="3" destOrd="0" parTransId="{F8242DB1-9D1F-47E8-BE68-03080414E0D1}" sibTransId="{70F84E64-FE10-4247-A067-1168BCB1911D}"/>
    <dgm:cxn modelId="{AE5F2F80-255F-411B-8009-B770F9CFCF32}" type="presParOf" srcId="{12227CD3-9A1D-4012-86CC-DD253CBE0164}" destId="{9641AEC0-DFF3-4E6F-AD9D-777573273518}" srcOrd="0" destOrd="0" presId="urn:microsoft.com/office/officeart/2005/8/layout/hProcess11"/>
    <dgm:cxn modelId="{5582F3A1-334D-437D-BADE-15DD458936AD}" type="presParOf" srcId="{12227CD3-9A1D-4012-86CC-DD253CBE0164}" destId="{80678E5F-55FF-4164-84A0-EA5055F319B3}" srcOrd="1" destOrd="0" presId="urn:microsoft.com/office/officeart/2005/8/layout/hProcess11"/>
    <dgm:cxn modelId="{B81CCFB8-09A4-46C6-BAE6-F4E0BBC865E6}" type="presParOf" srcId="{80678E5F-55FF-4164-84A0-EA5055F319B3}" destId="{11BF5F79-2D2E-4A0F-AC01-9D307B4D9DDD}" srcOrd="0" destOrd="0" presId="urn:microsoft.com/office/officeart/2005/8/layout/hProcess11"/>
    <dgm:cxn modelId="{5FE0A876-2B6F-4470-94E7-A97D3848C06A}" type="presParOf" srcId="{11BF5F79-2D2E-4A0F-AC01-9D307B4D9DDD}" destId="{7F1081FF-B044-4F07-97D0-E5F9F1C81C4B}" srcOrd="0" destOrd="0" presId="urn:microsoft.com/office/officeart/2005/8/layout/hProcess11"/>
    <dgm:cxn modelId="{0DA06332-309C-432E-8989-ADA08805AB3E}" type="presParOf" srcId="{11BF5F79-2D2E-4A0F-AC01-9D307B4D9DDD}" destId="{AC11FF21-FFC0-4048-A8A1-22829BEFBC22}" srcOrd="1" destOrd="0" presId="urn:microsoft.com/office/officeart/2005/8/layout/hProcess11"/>
    <dgm:cxn modelId="{B131251E-4D06-48F6-A029-69D825056553}" type="presParOf" srcId="{11BF5F79-2D2E-4A0F-AC01-9D307B4D9DDD}" destId="{18F269A3-90C3-454E-8BD0-1F1FF5CFCF25}" srcOrd="2" destOrd="0" presId="urn:microsoft.com/office/officeart/2005/8/layout/hProcess11"/>
    <dgm:cxn modelId="{7DC23B57-E97C-4E4F-838A-C62709ACF713}" type="presParOf" srcId="{80678E5F-55FF-4164-84A0-EA5055F319B3}" destId="{1C099386-8416-4E39-A2A2-0A91AA040773}" srcOrd="1" destOrd="0" presId="urn:microsoft.com/office/officeart/2005/8/layout/hProcess11"/>
    <dgm:cxn modelId="{B884DB26-8C6A-496C-8AEF-535C8E3D5682}" type="presParOf" srcId="{80678E5F-55FF-4164-84A0-EA5055F319B3}" destId="{55CD9BEA-7560-44B3-B67E-5526187C5C1C}" srcOrd="2" destOrd="0" presId="urn:microsoft.com/office/officeart/2005/8/layout/hProcess11"/>
    <dgm:cxn modelId="{8B4A14B8-C4EC-4962-BDE9-3855625AEA3A}" type="presParOf" srcId="{55CD9BEA-7560-44B3-B67E-5526187C5C1C}" destId="{E4AEA58A-04DF-4F11-91FB-40AFA10F2527}" srcOrd="0" destOrd="0" presId="urn:microsoft.com/office/officeart/2005/8/layout/hProcess11"/>
    <dgm:cxn modelId="{9EB88AB6-4495-47D6-8371-C8D5E5B7C493}" type="presParOf" srcId="{55CD9BEA-7560-44B3-B67E-5526187C5C1C}" destId="{35C5D368-B8DA-400B-A57F-C4F29230AAB6}" srcOrd="1" destOrd="0" presId="urn:microsoft.com/office/officeart/2005/8/layout/hProcess11"/>
    <dgm:cxn modelId="{78F30AC3-A51A-4CC1-9D2E-616240556EB1}" type="presParOf" srcId="{55CD9BEA-7560-44B3-B67E-5526187C5C1C}" destId="{5719DAEA-66AD-4956-901D-3B890AD5C1EE}" srcOrd="2" destOrd="0" presId="urn:microsoft.com/office/officeart/2005/8/layout/hProcess11"/>
    <dgm:cxn modelId="{143EA537-553A-4EDD-AD8E-A173217B0319}" type="presParOf" srcId="{80678E5F-55FF-4164-84A0-EA5055F319B3}" destId="{39D4AAB3-D043-4F5A-9DA1-1F758F75D2BE}" srcOrd="3" destOrd="0" presId="urn:microsoft.com/office/officeart/2005/8/layout/hProcess11"/>
    <dgm:cxn modelId="{7C71898C-1617-4C14-91A2-E6B8CAA8023F}" type="presParOf" srcId="{80678E5F-55FF-4164-84A0-EA5055F319B3}" destId="{9B4836C0-46BD-4B87-A00C-94D84717D41E}" srcOrd="4" destOrd="0" presId="urn:microsoft.com/office/officeart/2005/8/layout/hProcess11"/>
    <dgm:cxn modelId="{4DBB5ED3-185B-4F66-954D-1A2E0E1FF041}" type="presParOf" srcId="{9B4836C0-46BD-4B87-A00C-94D84717D41E}" destId="{93E4458F-5CA1-44A3-8499-6FE07176FB15}" srcOrd="0" destOrd="0" presId="urn:microsoft.com/office/officeart/2005/8/layout/hProcess11"/>
    <dgm:cxn modelId="{B32F1DC9-46C5-4D8D-8AED-EBFD0B0D3566}" type="presParOf" srcId="{9B4836C0-46BD-4B87-A00C-94D84717D41E}" destId="{200860DE-C7D9-4CD7-9232-9664E02DF53A}" srcOrd="1" destOrd="0" presId="urn:microsoft.com/office/officeart/2005/8/layout/hProcess11"/>
    <dgm:cxn modelId="{2FED0729-663F-4305-B389-A8EE164E9D28}" type="presParOf" srcId="{9B4836C0-46BD-4B87-A00C-94D84717D41E}" destId="{D471A872-BC3C-4E77-9C9E-430D2DBC40D0}" srcOrd="2" destOrd="0" presId="urn:microsoft.com/office/officeart/2005/8/layout/hProcess11"/>
    <dgm:cxn modelId="{C4E61F21-0A0D-43E3-92B5-7630C4B2E7A1}" type="presParOf" srcId="{80678E5F-55FF-4164-84A0-EA5055F319B3}" destId="{27737CD9-E54C-4EA5-BA77-39B53FB78F8B}" srcOrd="5" destOrd="0" presId="urn:microsoft.com/office/officeart/2005/8/layout/hProcess11"/>
    <dgm:cxn modelId="{521C9EB0-3797-4987-B435-10DC5042B979}" type="presParOf" srcId="{80678E5F-55FF-4164-84A0-EA5055F319B3}" destId="{1E7125ED-C719-43C7-8BB2-6714DD05CFEB}" srcOrd="6" destOrd="0" presId="urn:microsoft.com/office/officeart/2005/8/layout/hProcess11"/>
    <dgm:cxn modelId="{C9B199B3-6127-4764-AEB6-120B12BD364C}" type="presParOf" srcId="{1E7125ED-C719-43C7-8BB2-6714DD05CFEB}" destId="{6BE8B8C9-9B6B-41D0-8D13-FBA3B1F5228A}" srcOrd="0" destOrd="0" presId="urn:microsoft.com/office/officeart/2005/8/layout/hProcess11"/>
    <dgm:cxn modelId="{E912C260-3879-48AB-B666-F7E62C078627}" type="presParOf" srcId="{1E7125ED-C719-43C7-8BB2-6714DD05CFEB}" destId="{6208D18D-56E8-45F8-91EE-A049D757FDA3}" srcOrd="1" destOrd="0" presId="urn:microsoft.com/office/officeart/2005/8/layout/hProcess11"/>
    <dgm:cxn modelId="{E8D8ED9D-3C53-4C6B-98FF-210CC3446F6F}" type="presParOf" srcId="{1E7125ED-C719-43C7-8BB2-6714DD05CFEB}" destId="{4CE6A8D8-4725-4279-A8EE-5FA3FED6D04A}" srcOrd="2" destOrd="0" presId="urn:microsoft.com/office/officeart/2005/8/layout/hProcess1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641AEC0-DFF3-4E6F-AD9D-777573273518}">
      <dsp:nvSpPr>
        <dsp:cNvPr id="0" name=""/>
        <dsp:cNvSpPr/>
      </dsp:nvSpPr>
      <dsp:spPr>
        <a:xfrm>
          <a:off x="0" y="1713944"/>
          <a:ext cx="9173030" cy="667632"/>
        </a:xfrm>
        <a:prstGeom prst="notched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F1081FF-B044-4F07-97D0-E5F9F1C81C4B}">
      <dsp:nvSpPr>
        <dsp:cNvPr id="0" name=""/>
        <dsp:cNvSpPr/>
      </dsp:nvSpPr>
      <dsp:spPr>
        <a:xfrm>
          <a:off x="4131" y="0"/>
          <a:ext cx="1987340" cy="165427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2240" tIns="142240" rIns="142240" bIns="142240" numCol="1" spcCol="1270" anchor="b" anchorCtr="0">
          <a:noAutofit/>
        </a:bodyPr>
        <a:lstStyle/>
        <a:p>
          <a:pPr marL="0" lvl="0" indent="0" algn="ctr" defTabSz="889000">
            <a:lnSpc>
              <a:spcPct val="90000"/>
            </a:lnSpc>
            <a:spcBef>
              <a:spcPct val="0"/>
            </a:spcBef>
            <a:spcAft>
              <a:spcPct val="35000"/>
            </a:spcAft>
            <a:buNone/>
          </a:pPr>
          <a:r>
            <a:rPr lang="en-US" sz="2000" kern="1200"/>
            <a:t>Q4 2021</a:t>
          </a:r>
        </a:p>
      </dsp:txBody>
      <dsp:txXfrm>
        <a:off x="4131" y="0"/>
        <a:ext cx="1987340" cy="1654274"/>
      </dsp:txXfrm>
    </dsp:sp>
    <dsp:sp modelId="{AC11FF21-FFC0-4048-A8A1-22829BEFBC22}">
      <dsp:nvSpPr>
        <dsp:cNvPr id="0" name=""/>
        <dsp:cNvSpPr/>
      </dsp:nvSpPr>
      <dsp:spPr>
        <a:xfrm>
          <a:off x="791017" y="1861058"/>
          <a:ext cx="413568" cy="413568"/>
        </a:xfrm>
        <a:prstGeom prst="ellipse">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4AEA58A-04DF-4F11-91FB-40AFA10F2527}">
      <dsp:nvSpPr>
        <dsp:cNvPr id="0" name=""/>
        <dsp:cNvSpPr/>
      </dsp:nvSpPr>
      <dsp:spPr>
        <a:xfrm>
          <a:off x="2102008" y="1063119"/>
          <a:ext cx="1987340" cy="165427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2240" tIns="142240" rIns="142240" bIns="142240" numCol="1" spcCol="1270" anchor="t" anchorCtr="0">
          <a:noAutofit/>
        </a:bodyPr>
        <a:lstStyle/>
        <a:p>
          <a:pPr marL="0" lvl="0" indent="0" algn="ctr" defTabSz="889000">
            <a:lnSpc>
              <a:spcPct val="90000"/>
            </a:lnSpc>
            <a:spcBef>
              <a:spcPct val="0"/>
            </a:spcBef>
            <a:spcAft>
              <a:spcPct val="35000"/>
            </a:spcAft>
            <a:buNone/>
          </a:pPr>
          <a:r>
            <a:rPr lang="en-US" sz="2000" kern="1200"/>
            <a:t>Q1 2022</a:t>
          </a:r>
        </a:p>
      </dsp:txBody>
      <dsp:txXfrm>
        <a:off x="2102008" y="1063119"/>
        <a:ext cx="1987340" cy="1654274"/>
      </dsp:txXfrm>
    </dsp:sp>
    <dsp:sp modelId="{35C5D368-B8DA-400B-A57F-C4F29230AAB6}">
      <dsp:nvSpPr>
        <dsp:cNvPr id="0" name=""/>
        <dsp:cNvSpPr/>
      </dsp:nvSpPr>
      <dsp:spPr>
        <a:xfrm>
          <a:off x="2877725" y="1861058"/>
          <a:ext cx="413568" cy="413568"/>
        </a:xfrm>
        <a:prstGeom prst="ellipse">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3E4458F-5CA1-44A3-8499-6FE07176FB15}">
      <dsp:nvSpPr>
        <dsp:cNvPr id="0" name=""/>
        <dsp:cNvSpPr/>
      </dsp:nvSpPr>
      <dsp:spPr>
        <a:xfrm>
          <a:off x="4177547" y="0"/>
          <a:ext cx="1987340" cy="165427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2240" tIns="142240" rIns="142240" bIns="142240" numCol="1" spcCol="1270" anchor="b" anchorCtr="0">
          <a:noAutofit/>
        </a:bodyPr>
        <a:lstStyle/>
        <a:p>
          <a:pPr marL="0" lvl="0" indent="0" algn="ctr" defTabSz="889000">
            <a:lnSpc>
              <a:spcPct val="90000"/>
            </a:lnSpc>
            <a:spcBef>
              <a:spcPct val="0"/>
            </a:spcBef>
            <a:spcAft>
              <a:spcPct val="35000"/>
            </a:spcAft>
            <a:buNone/>
          </a:pPr>
          <a:r>
            <a:rPr lang="en-US" sz="2000" kern="1200"/>
            <a:t>Q2 2022</a:t>
          </a:r>
        </a:p>
      </dsp:txBody>
      <dsp:txXfrm>
        <a:off x="4177547" y="0"/>
        <a:ext cx="1987340" cy="1654274"/>
      </dsp:txXfrm>
    </dsp:sp>
    <dsp:sp modelId="{200860DE-C7D9-4CD7-9232-9664E02DF53A}">
      <dsp:nvSpPr>
        <dsp:cNvPr id="0" name=""/>
        <dsp:cNvSpPr/>
      </dsp:nvSpPr>
      <dsp:spPr>
        <a:xfrm>
          <a:off x="4964432" y="1861058"/>
          <a:ext cx="413568" cy="413568"/>
        </a:xfrm>
        <a:prstGeom prst="ellipse">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BE8B8C9-9B6B-41D0-8D13-FBA3B1F5228A}">
      <dsp:nvSpPr>
        <dsp:cNvPr id="0" name=""/>
        <dsp:cNvSpPr/>
      </dsp:nvSpPr>
      <dsp:spPr>
        <a:xfrm>
          <a:off x="6257100" y="1089174"/>
          <a:ext cx="1987340" cy="165427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2240" tIns="142240" rIns="142240" bIns="142240" numCol="1" spcCol="1270" anchor="t" anchorCtr="0">
          <a:noAutofit/>
        </a:bodyPr>
        <a:lstStyle/>
        <a:p>
          <a:pPr marL="0" lvl="0" indent="0" algn="ctr" defTabSz="889000">
            <a:lnSpc>
              <a:spcPct val="90000"/>
            </a:lnSpc>
            <a:spcBef>
              <a:spcPct val="0"/>
            </a:spcBef>
            <a:spcAft>
              <a:spcPct val="35000"/>
            </a:spcAft>
            <a:buNone/>
          </a:pPr>
          <a:r>
            <a:rPr lang="en-US" sz="2000" kern="1200"/>
            <a:t>H2 2022</a:t>
          </a:r>
        </a:p>
      </dsp:txBody>
      <dsp:txXfrm>
        <a:off x="6257100" y="1089174"/>
        <a:ext cx="1987340" cy="1654274"/>
      </dsp:txXfrm>
    </dsp:sp>
    <dsp:sp modelId="{6208D18D-56E8-45F8-91EE-A049D757FDA3}">
      <dsp:nvSpPr>
        <dsp:cNvPr id="0" name=""/>
        <dsp:cNvSpPr/>
      </dsp:nvSpPr>
      <dsp:spPr>
        <a:xfrm>
          <a:off x="7051140" y="1861058"/>
          <a:ext cx="413568" cy="413568"/>
        </a:xfrm>
        <a:prstGeom prst="ellipse">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11767"/>
            <a:ext cx="3037840" cy="464820"/>
          </a:xfrm>
          <a:prstGeom prst="rect">
            <a:avLst/>
          </a:prstGeom>
        </p:spPr>
        <p:txBody>
          <a:bodyPr vert="horz" lIns="93177" tIns="46589" rIns="93177" bIns="46589" rtlCol="0"/>
          <a:lstStyle>
            <a:lvl1pPr algn="l">
              <a:defRPr sz="1200"/>
            </a:lvl1pPr>
          </a:lstStyle>
          <a:p>
            <a:endParaRPr lang="en-US">
              <a:latin typeface="Segoe UI" pitchFamily="34" charset="0"/>
            </a:endParaRPr>
          </a:p>
        </p:txBody>
      </p:sp>
      <p:sp>
        <p:nvSpPr>
          <p:cNvPr id="7" name="Date Placeholder 6"/>
          <p:cNvSpPr>
            <a:spLocks noGrp="1"/>
          </p:cNvSpPr>
          <p:nvPr>
            <p:ph type="dt" sz="quarter" idx="1"/>
          </p:nvPr>
        </p:nvSpPr>
        <p:spPr>
          <a:xfrm>
            <a:off x="3970938" y="0"/>
            <a:ext cx="3037840" cy="464820"/>
          </a:xfrm>
          <a:prstGeom prst="rect">
            <a:avLst/>
          </a:prstGeom>
        </p:spPr>
        <p:txBody>
          <a:bodyPr vert="horz" lIns="93177" tIns="46589" rIns="93177" bIns="46589" rtlCol="0"/>
          <a:lstStyle>
            <a:lvl1pPr algn="r">
              <a:defRPr sz="1200"/>
            </a:lvl1pPr>
          </a:lstStyle>
          <a:p>
            <a:fld id="{460F9EC6-89FF-47E1-8594-1A32E3B45134}" type="datetime8">
              <a:rPr lang="en-US" smtClean="0">
                <a:latin typeface="Segoe UI" pitchFamily="34" charset="0"/>
              </a:rPr>
              <a:t>11/19/2021 1:55 PM</a:t>
            </a:fld>
            <a:endParaRPr lang="en-US">
              <a:latin typeface="Segoe UI" pitchFamily="34" charset="0"/>
            </a:endParaRPr>
          </a:p>
        </p:txBody>
      </p:sp>
      <p:sp>
        <p:nvSpPr>
          <p:cNvPr id="8" name="Footer Placeholder 7"/>
          <p:cNvSpPr>
            <a:spLocks noGrp="1"/>
          </p:cNvSpPr>
          <p:nvPr>
            <p:ph type="ftr" sz="quarter" idx="2"/>
          </p:nvPr>
        </p:nvSpPr>
        <p:spPr>
          <a:xfrm>
            <a:off x="0" y="8829966"/>
            <a:ext cx="5923788" cy="337975"/>
          </a:xfrm>
          <a:prstGeom prst="rect">
            <a:avLst/>
          </a:prstGeom>
        </p:spPr>
        <p:txBody>
          <a:bodyPr vert="horz" lIns="93177" tIns="46589" rIns="93177" bIns="46589" rtlCol="0" anchor="b"/>
          <a:lstStyle>
            <a:lvl1pPr algn="l">
              <a:defRPr sz="1200"/>
            </a:lvl1pPr>
          </a:lstStyle>
          <a:p>
            <a:pPr marL="406034" defTabSz="931467" eaLnBrk="0" hangingPunct="0"/>
            <a:r>
              <a:rPr lang="en-US" sz="400">
                <a:gradFill>
                  <a:gsLst>
                    <a:gs pos="0">
                      <a:schemeClr val="tx1"/>
                    </a:gs>
                    <a:gs pos="100000">
                      <a:schemeClr val="tx1"/>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9" name="Slide Number Placeholder 8"/>
          <p:cNvSpPr>
            <a:spLocks noGrp="1"/>
          </p:cNvSpPr>
          <p:nvPr>
            <p:ph type="sldNum" sz="quarter" idx="3"/>
          </p:nvPr>
        </p:nvSpPr>
        <p:spPr>
          <a:xfrm>
            <a:off x="5912103" y="8829967"/>
            <a:ext cx="1096674" cy="464820"/>
          </a:xfrm>
          <a:prstGeom prst="rect">
            <a:avLst/>
          </a:prstGeom>
        </p:spPr>
        <p:txBody>
          <a:bodyPr vert="horz" lIns="93177" tIns="46589" rIns="93177" bIns="46589" rtlCol="0" anchor="b"/>
          <a:lstStyle>
            <a:lvl1pPr algn="r">
              <a:defRPr sz="1200"/>
            </a:lvl1pPr>
          </a:lstStyle>
          <a:p>
            <a:fld id="{0EC9E9D6-92A0-482B-A603-C9BA7FFB8190}" type="slidenum">
              <a:rPr lang="en-US" smtClean="0">
                <a:latin typeface="Segoe UI" pitchFamily="34" charset="0"/>
              </a:rPr>
              <a:t>‹#›</a:t>
            </a:fld>
            <a:endParaRPr lang="en-US">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atin typeface="Segoe UI" pitchFamily="34" charset="0"/>
              </a:defRPr>
            </a:lvl1pPr>
          </a:lstStyle>
          <a:p>
            <a:endParaRPr lang="en-US"/>
          </a:p>
        </p:txBody>
      </p:sp>
      <p:sp>
        <p:nvSpPr>
          <p:cNvPr id="9" name="Slide Image Placeholder 8"/>
          <p:cNvSpPr>
            <a:spLocks noGrp="1" noRot="1" noChangeAspect="1"/>
          </p:cNvSpPr>
          <p:nvPr>
            <p:ph type="sldImg" idx="2"/>
          </p:nvPr>
        </p:nvSpPr>
        <p:spPr>
          <a:xfrm>
            <a:off x="406400" y="696913"/>
            <a:ext cx="6197600" cy="3486150"/>
          </a:xfrm>
          <a:prstGeom prst="rect">
            <a:avLst/>
          </a:prstGeom>
          <a:noFill/>
          <a:ln w="12700">
            <a:solidFill>
              <a:prstClr val="black"/>
            </a:solidFill>
          </a:ln>
        </p:spPr>
        <p:txBody>
          <a:bodyPr vert="horz" lIns="93177" tIns="46589" rIns="93177" bIns="46589" rtlCol="0" anchor="ctr"/>
          <a:lstStyle/>
          <a:p>
            <a:endParaRPr lang="en-US"/>
          </a:p>
        </p:txBody>
      </p:sp>
      <p:sp>
        <p:nvSpPr>
          <p:cNvPr id="10" name="Footer Placeholder 9"/>
          <p:cNvSpPr>
            <a:spLocks noGrp="1"/>
          </p:cNvSpPr>
          <p:nvPr>
            <p:ph type="ftr" sz="quarter" idx="4"/>
          </p:nvPr>
        </p:nvSpPr>
        <p:spPr>
          <a:xfrm>
            <a:off x="0" y="8831580"/>
            <a:ext cx="6052312" cy="361897"/>
          </a:xfrm>
          <a:prstGeom prst="rect">
            <a:avLst/>
          </a:prstGeom>
        </p:spPr>
        <p:txBody>
          <a:bodyPr vert="horz" lIns="93177" tIns="46589" rIns="93177" bIns="46589" rtlCol="0" anchor="b"/>
          <a:lstStyle>
            <a:lvl1pPr marL="582359" indent="0" algn="l">
              <a:defRPr sz="1200"/>
            </a:lvl1pPr>
          </a:lstStyle>
          <a:p>
            <a:pPr defTabSz="93146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11" name="Date Placeholder 10"/>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atin typeface="Segoe UI" pitchFamily="34" charset="0"/>
              </a:defRPr>
            </a:lvl1pPr>
          </a:lstStyle>
          <a:p>
            <a:fld id="{386CE63F-9E7F-4C04-9D0D-FCA25A8E9E86}" type="datetime8">
              <a:rPr lang="en-US" smtClean="0"/>
              <a:t>11/19/2021 1:55 PM</a:t>
            </a:fld>
            <a:endParaRPr lang="en-US"/>
          </a:p>
        </p:txBody>
      </p:sp>
      <p:sp>
        <p:nvSpPr>
          <p:cNvPr id="12" name="Notes Placeholder 11"/>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Slide Number Placeholder 12"/>
          <p:cNvSpPr>
            <a:spLocks noGrp="1"/>
          </p:cNvSpPr>
          <p:nvPr>
            <p:ph type="sldNum" sz="quarter" idx="5"/>
          </p:nvPr>
        </p:nvSpPr>
        <p:spPr>
          <a:xfrm>
            <a:off x="6040627" y="8829967"/>
            <a:ext cx="968150" cy="464820"/>
          </a:xfrm>
          <a:prstGeom prst="rect">
            <a:avLst/>
          </a:prstGeom>
        </p:spPr>
        <p:txBody>
          <a:bodyPr vert="horz" lIns="93177" tIns="46589" rIns="93177" bIns="46589" rtlCol="0" anchor="b"/>
          <a:lstStyle>
            <a:lvl1pPr algn="r">
              <a:defRPr sz="1200">
                <a:latin typeface="Segoe UI" pitchFamily="34" charset="0"/>
              </a:defRPr>
            </a:lvl1pPr>
          </a:lstStyle>
          <a:p>
            <a:fld id="{B4008EB6-D09E-4580-8CD6-DDB14511944F}" type="slidenum">
              <a:rPr lang="en-US" smtClean="0"/>
              <a:pPr/>
              <a:t>‹#›</a:t>
            </a:fld>
            <a:endParaRPr lang="en-US"/>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14367" rtl="0" eaLnBrk="1" latinLnBrk="0" hangingPunct="1">
      <a:lnSpc>
        <a:spcPct val="90000"/>
      </a:lnSpc>
      <a:spcAft>
        <a:spcPts val="333"/>
      </a:spcAft>
      <a:defRPr sz="882" kern="1200">
        <a:solidFill>
          <a:schemeClr val="tx1"/>
        </a:solidFill>
        <a:latin typeface="Segoe UI" panose="020B0502040204020203" pitchFamily="34" charset="0"/>
        <a:ea typeface="+mn-ea"/>
        <a:cs typeface="+mn-cs"/>
      </a:defRPr>
    </a:lvl1pPr>
    <a:lvl2pPr marL="212982" indent="-105829" algn="l" defTabSz="914367" rtl="0" eaLnBrk="1" latinLnBrk="0" hangingPunct="1">
      <a:lnSpc>
        <a:spcPct val="90000"/>
      </a:lnSpc>
      <a:spcAft>
        <a:spcPts val="333"/>
      </a:spcAft>
      <a:buFont typeface="Arial" pitchFamily="34" charset="0"/>
      <a:buChar char="•"/>
      <a:defRPr sz="882" kern="1200">
        <a:solidFill>
          <a:schemeClr val="tx1"/>
        </a:solidFill>
        <a:latin typeface="Segoe UI" panose="020B0502040204020203" pitchFamily="34" charset="0"/>
        <a:ea typeface="+mn-ea"/>
        <a:cs typeface="+mn-cs"/>
      </a:defRPr>
    </a:lvl2pPr>
    <a:lvl3pPr marL="328071" indent="-115090" algn="l" defTabSz="914367" rtl="0" eaLnBrk="1" latinLnBrk="0" hangingPunct="1">
      <a:lnSpc>
        <a:spcPct val="90000"/>
      </a:lnSpc>
      <a:spcAft>
        <a:spcPts val="333"/>
      </a:spcAft>
      <a:buFont typeface="Arial" pitchFamily="34" charset="0"/>
      <a:buChar char="•"/>
      <a:defRPr sz="882" kern="1200">
        <a:solidFill>
          <a:schemeClr val="tx1"/>
        </a:solidFill>
        <a:latin typeface="Segoe UI" panose="020B0502040204020203" pitchFamily="34" charset="0"/>
        <a:ea typeface="+mn-ea"/>
        <a:cs typeface="+mn-cs"/>
      </a:defRPr>
    </a:lvl3pPr>
    <a:lvl4pPr marL="482848" indent="-146838" algn="l" defTabSz="914367" rtl="0" eaLnBrk="1" latinLnBrk="0" hangingPunct="1">
      <a:lnSpc>
        <a:spcPct val="90000"/>
      </a:lnSpc>
      <a:spcAft>
        <a:spcPts val="333"/>
      </a:spcAft>
      <a:buFont typeface="Arial" pitchFamily="34" charset="0"/>
      <a:buChar char="•"/>
      <a:defRPr sz="882" kern="1200">
        <a:solidFill>
          <a:schemeClr val="tx1"/>
        </a:solidFill>
        <a:latin typeface="Segoe UI" panose="020B0502040204020203" pitchFamily="34" charset="0"/>
        <a:ea typeface="+mn-ea"/>
        <a:cs typeface="+mn-cs"/>
      </a:defRPr>
    </a:lvl4pPr>
    <a:lvl5pPr marL="615134" indent="-115090" algn="l" defTabSz="914367" rtl="0" eaLnBrk="1" latinLnBrk="0" hangingPunct="1">
      <a:lnSpc>
        <a:spcPct val="90000"/>
      </a:lnSpc>
      <a:spcAft>
        <a:spcPts val="333"/>
      </a:spcAft>
      <a:buFont typeface="Arial" pitchFamily="34" charset="0"/>
      <a:buChar char="•"/>
      <a:defRPr sz="882" kern="1200">
        <a:solidFill>
          <a:schemeClr val="tx1"/>
        </a:solidFill>
        <a:latin typeface="Segoe UI" panose="020B0502040204020203" pitchFamily="34" charset="0"/>
        <a:ea typeface="+mn-ea"/>
        <a:cs typeface="+mn-cs"/>
      </a:defRPr>
    </a:lvl5pPr>
    <a:lvl6pPr marL="2285918" algn="l" defTabSz="914367" rtl="0" eaLnBrk="1" latinLnBrk="0" hangingPunct="1">
      <a:defRPr sz="1176" kern="1200">
        <a:solidFill>
          <a:schemeClr val="tx1"/>
        </a:solidFill>
        <a:latin typeface="+mn-lt"/>
        <a:ea typeface="+mn-ea"/>
        <a:cs typeface="+mn-cs"/>
      </a:defRPr>
    </a:lvl6pPr>
    <a:lvl7pPr marL="2743101" algn="l" defTabSz="914367" rtl="0" eaLnBrk="1" latinLnBrk="0" hangingPunct="1">
      <a:defRPr sz="1176" kern="1200">
        <a:solidFill>
          <a:schemeClr val="tx1"/>
        </a:solidFill>
        <a:latin typeface="+mn-lt"/>
        <a:ea typeface="+mn-ea"/>
        <a:cs typeface="+mn-cs"/>
      </a:defRPr>
    </a:lvl7pPr>
    <a:lvl8pPr marL="3200284" algn="l" defTabSz="914367" rtl="0" eaLnBrk="1" latinLnBrk="0" hangingPunct="1">
      <a:defRPr sz="1176" kern="1200">
        <a:solidFill>
          <a:schemeClr val="tx1"/>
        </a:solidFill>
        <a:latin typeface="+mn-lt"/>
        <a:ea typeface="+mn-ea"/>
        <a:cs typeface="+mn-cs"/>
      </a:defRPr>
    </a:lvl8pPr>
    <a:lvl9pPr marL="3657469" algn="l" defTabSz="914367" rtl="0" eaLnBrk="1" latinLnBrk="0" hangingPunct="1">
      <a:defRPr sz="1176"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3146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62072DC8-D49D-432C-9D46-A7718B5F5490}" type="datetime8">
              <a:rPr lang="en-US" smtClean="0"/>
              <a:t>11/19/2021 1:55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a:p>
        </p:txBody>
      </p:sp>
    </p:spTree>
    <p:extLst>
      <p:ext uri="{BB962C8B-B14F-4D97-AF65-F5344CB8AC3E}">
        <p14:creationId xmlns:p14="http://schemas.microsoft.com/office/powerpoint/2010/main" val="19460096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NATHAN </a:t>
            </a:r>
          </a:p>
          <a:p>
            <a:r>
              <a:rPr lang="en-US"/>
              <a:t>In this Demo we will use a database and form used for cleaning services in a hotel. Daily the service staff fill out paper forms as they clean and resupply rooms and order replacement supplies. These forms would be turned in at the end of the shift. Then someone would have to enter those paper sheets into Access manually. Also, someone would have to manually create any orders from the data.  Let’s see how the power platform can improve this</a:t>
            </a: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3146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B16574EE-8191-4BCC-ABE6-D00A4F4D7690}" type="datetime8">
              <a:rPr lang="en-US" smtClean="0"/>
              <a:t>11/19/2021 1:55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16</a:t>
            </a:fld>
            <a:endParaRPr lang="en-US"/>
          </a:p>
        </p:txBody>
      </p:sp>
    </p:spTree>
    <p:extLst>
      <p:ext uri="{BB962C8B-B14F-4D97-AF65-F5344CB8AC3E}">
        <p14:creationId xmlns:p14="http://schemas.microsoft.com/office/powerpoint/2010/main" val="5119228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Here’s a quick recap of what we just did. You start your migration in Access</a:t>
            </a:r>
          </a:p>
          <a:p>
            <a:r>
              <a:rPr lang="en-US"/>
              <a:t>The Access validator makes sure all the data you are migrating is supported by Dataverse</a:t>
            </a:r>
          </a:p>
          <a:p>
            <a:r>
              <a:rPr lang="en-US"/>
              <a:t>The data is migrated into Dataverse including tables, relationships and content</a:t>
            </a:r>
          </a:p>
          <a:p>
            <a:r>
              <a:rPr lang="en-US"/>
              <a:t>Users can keep using their existing access form to submit their status and orders using data that lives in Dataverse</a:t>
            </a:r>
          </a:p>
          <a:p>
            <a:r>
              <a:rPr lang="en-US"/>
              <a:t>At the same time, you can build mobile power apps using that exact same data and use both at the same time.</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3146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11/19/2021 1:55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17</a:t>
            </a:fld>
            <a:endParaRPr lang="en-US"/>
          </a:p>
        </p:txBody>
      </p:sp>
    </p:spTree>
    <p:extLst>
      <p:ext uri="{BB962C8B-B14F-4D97-AF65-F5344CB8AC3E}">
        <p14:creationId xmlns:p14="http://schemas.microsoft.com/office/powerpoint/2010/main" val="32282360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a:p>
            <a:r>
              <a:rPr lang="en-US"/>
              <a:t>There are some benefits with Dataverse.</a:t>
            </a:r>
          </a:p>
          <a:p>
            <a:r>
              <a:rPr lang="en-US"/>
              <a:t>SQL has relational storage only with a steeper learning curve</a:t>
            </a:r>
          </a:p>
          <a:p>
            <a:r>
              <a:rPr lang="en-US"/>
              <a:t>Using Dataverse you get relational storage plus all your large files and audit files will be stored in Blob and log storage, which are cheaper than relational storage and helps with system performance</a:t>
            </a:r>
          </a:p>
          <a:p>
            <a:r>
              <a:rPr lang="en-US"/>
              <a:t>And Dataverse handles all the performance, stability, disaster recovery without adding another server for the IT department to have to manage.</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3146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11/19/2021 1:55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18</a:t>
            </a:fld>
            <a:endParaRPr lang="en-US"/>
          </a:p>
        </p:txBody>
      </p:sp>
    </p:spTree>
    <p:extLst>
      <p:ext uri="{BB962C8B-B14F-4D97-AF65-F5344CB8AC3E}">
        <p14:creationId xmlns:p14="http://schemas.microsoft.com/office/powerpoint/2010/main" val="172915692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are releasing this as a public beta and we still have some gaps we are working on filling. We have support for many data types, some have max size limits that are reviewed by the validator.</a:t>
            </a:r>
          </a:p>
          <a:p>
            <a:r>
              <a:rPr lang="en-US" dirty="0"/>
              <a:t>In the coming months, more data types are being made available. For a detailed list of types and sizes you can use the QR code to access our online documentation.</a:t>
            </a:r>
          </a:p>
        </p:txBody>
      </p:sp>
      <p:sp>
        <p:nvSpPr>
          <p:cNvPr id="4" name="Slide Number Placeholder 3"/>
          <p:cNvSpPr>
            <a:spLocks noGrp="1"/>
          </p:cNvSpPr>
          <p:nvPr>
            <p:ph type="sldNum" sz="quarter" idx="5"/>
          </p:nvPr>
        </p:nvSpPr>
        <p:spPr/>
        <p:txBody>
          <a:bodyPr/>
          <a:lstStyle/>
          <a:p>
            <a:fld id="{F0A698B5-7F66-4081-AC2D-7A32023927B2}" type="slidenum">
              <a:rPr lang="en-US" smtClean="0"/>
              <a:t>19</a:t>
            </a:fld>
            <a:endParaRPr lang="en-US"/>
          </a:p>
        </p:txBody>
      </p:sp>
    </p:spTree>
    <p:extLst>
      <p:ext uri="{BB962C8B-B14F-4D97-AF65-F5344CB8AC3E}">
        <p14:creationId xmlns:p14="http://schemas.microsoft.com/office/powerpoint/2010/main" val="38832203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r>
              <a:rPr lang="en-US" dirty="0"/>
              <a:t>So, what happens to unsupported data?  Here’s a quick walkthrough of what happens </a:t>
            </a:r>
          </a:p>
          <a:p>
            <a:r>
              <a:rPr lang="en-US" dirty="0"/>
              <a:t>Once you start migration the validator will check all the content</a:t>
            </a:r>
          </a:p>
          <a:p>
            <a:r>
              <a:rPr lang="en-US" dirty="0"/>
              <a:t>If all the submitted data meets the criteria, it’s migrated into Dataverse</a:t>
            </a:r>
          </a:p>
          <a:p>
            <a:r>
              <a:rPr lang="en-US" dirty="0"/>
              <a:t>If there are columns or rows that do not match our support limits, you have a choice, </a:t>
            </a:r>
          </a:p>
          <a:p>
            <a:pPr marL="174708" indent="-174708">
              <a:buFont typeface="Arial" panose="020B0604020202020204" pitchFamily="34" charset="0"/>
              <a:buChar char="•"/>
            </a:pPr>
            <a:r>
              <a:rPr lang="en-US" dirty="0"/>
              <a:t>You can continue forward and migrate all the supported data to </a:t>
            </a:r>
            <a:r>
              <a:rPr lang="en-US" dirty="0" err="1"/>
              <a:t>dataverse</a:t>
            </a:r>
            <a:r>
              <a:rPr lang="en-US" dirty="0"/>
              <a:t> and any unsupported data will be stored in a table in Access. This allows you to move some data over for security and compliance reasons, or to allow you to start using apps and other features, while giving you the opportunity to import it later when Dataverse can support it or use it through Access forms locally.</a:t>
            </a:r>
          </a:p>
          <a:p>
            <a:pPr marL="174708" indent="-174708">
              <a:buFont typeface="Arial" panose="020B0604020202020204" pitchFamily="34" charset="0"/>
              <a:buChar char="•"/>
            </a:pPr>
            <a:r>
              <a:rPr lang="en-US" dirty="0"/>
              <a:t>You can also choose to cancel out completely which will result in no migration at all</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3146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11/19/2021 1:55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20</a:t>
            </a:fld>
            <a:endParaRPr lang="en-US"/>
          </a:p>
        </p:txBody>
      </p:sp>
    </p:spTree>
    <p:extLst>
      <p:ext uri="{BB962C8B-B14F-4D97-AF65-F5344CB8AC3E}">
        <p14:creationId xmlns:p14="http://schemas.microsoft.com/office/powerpoint/2010/main" val="29916262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You </a:t>
            </a:r>
            <a:r>
              <a:rPr lang="en-US" dirty="0"/>
              <a:t>can only migrate your data to one database, so you will need to choose if you want to use the full version of Dataverse with Power Apps, or if you want to use Microsoft Teams to supply apps to users. Here are a few points to consider</a:t>
            </a:r>
          </a:p>
          <a:p>
            <a:endParaRPr lang="en-US" dirty="0"/>
          </a:p>
          <a:p>
            <a:r>
              <a:rPr lang="en-US" dirty="0"/>
              <a:t>Dataverse for teams </a:t>
            </a:r>
          </a:p>
          <a:p>
            <a:pPr marL="174708" indent="-174708">
              <a:buFont typeface="Arial" panose="020B0604020202020204" pitchFamily="34" charset="0"/>
              <a:buChar char="•"/>
            </a:pPr>
            <a:r>
              <a:rPr lang="en-US" dirty="0"/>
              <a:t>comes as part of a Microsoft 365 E3 ort E5 license. </a:t>
            </a:r>
          </a:p>
          <a:p>
            <a:pPr marL="174708" indent="-174708">
              <a:buFont typeface="Arial" panose="020B0604020202020204" pitchFamily="34" charset="0"/>
              <a:buChar char="•"/>
            </a:pPr>
            <a:r>
              <a:rPr lang="en-US" dirty="0"/>
              <a:t>All the apps and flows and such that you create are used from inside of Teams. </a:t>
            </a:r>
          </a:p>
          <a:p>
            <a:pPr marL="174708" indent="-174708">
              <a:buFont typeface="Arial" panose="020B0604020202020204" pitchFamily="34" charset="0"/>
              <a:buChar char="•"/>
            </a:pPr>
            <a:r>
              <a:rPr lang="en-US" dirty="0"/>
              <a:t>You won’t have access to the Customer data type or multiple transaction currencies that are in full Dataverse </a:t>
            </a:r>
          </a:p>
          <a:p>
            <a:pPr marL="174708" indent="-174708">
              <a:buFont typeface="Arial" panose="020B0604020202020204" pitchFamily="34" charset="0"/>
              <a:buChar char="•"/>
            </a:pPr>
            <a:r>
              <a:rPr lang="en-US" dirty="0"/>
              <a:t>Not every control is available for use in Teams, for example the bar code reader,</a:t>
            </a:r>
          </a:p>
          <a:p>
            <a:pPr marL="174708" indent="-174708">
              <a:buFont typeface="Arial" panose="020B0604020202020204" pitchFamily="34" charset="0"/>
              <a:buChar char="•"/>
            </a:pPr>
            <a:r>
              <a:rPr lang="en-US" dirty="0"/>
              <a:t>there is a max capacity of 2 GB,  large files are stored in the blob to save money, but there is no auditing capability.</a:t>
            </a:r>
          </a:p>
          <a:p>
            <a:endParaRPr lang="en-US" dirty="0"/>
          </a:p>
          <a:p>
            <a:r>
              <a:rPr lang="en-US" dirty="0"/>
              <a:t>The Full version </a:t>
            </a:r>
          </a:p>
          <a:p>
            <a:pPr marL="174708" indent="-174708">
              <a:buFont typeface="Arial" panose="020B0604020202020204" pitchFamily="34" charset="0"/>
              <a:buChar char="•"/>
            </a:pPr>
            <a:r>
              <a:rPr lang="en-US" dirty="0"/>
              <a:t>requires a Power App or Dynamics 365 license</a:t>
            </a:r>
          </a:p>
          <a:p>
            <a:pPr marL="174708" indent="-174708">
              <a:buFont typeface="Arial" panose="020B0604020202020204" pitchFamily="34" charset="0"/>
              <a:buChar char="•"/>
            </a:pPr>
            <a:r>
              <a:rPr lang="en-US" dirty="0"/>
              <a:t>your apps can be used on any device so long as you have licenses for the users, </a:t>
            </a:r>
          </a:p>
          <a:p>
            <a:pPr marL="174708" indent="-174708">
              <a:buFont typeface="Arial" panose="020B0604020202020204" pitchFamily="34" charset="0"/>
              <a:buChar char="•"/>
            </a:pPr>
            <a:r>
              <a:rPr lang="en-US" dirty="0"/>
              <a:t>You have access to all data types and controls, </a:t>
            </a:r>
          </a:p>
          <a:p>
            <a:pPr marL="174708" indent="-174708">
              <a:buFont typeface="Arial" panose="020B0604020202020204" pitchFamily="34" charset="0"/>
              <a:buChar char="•"/>
            </a:pPr>
            <a:r>
              <a:rPr lang="en-US" dirty="0"/>
              <a:t>you start with 10GB of storage and can increase from there, </a:t>
            </a:r>
          </a:p>
          <a:p>
            <a:pPr marL="174708" indent="-174708">
              <a:buFont typeface="Arial" panose="020B0604020202020204" pitchFamily="34" charset="0"/>
              <a:buChar char="•"/>
            </a:pPr>
            <a:r>
              <a:rPr lang="en-US" dirty="0"/>
              <a:t>you get the benefit of blob and log storage which reduces the cost of storing large files and audit logs, </a:t>
            </a:r>
          </a:p>
          <a:p>
            <a:pPr marL="174708" indent="-174708">
              <a:buFont typeface="Arial" panose="020B0604020202020204" pitchFamily="34" charset="0"/>
              <a:buChar char="•"/>
            </a:pPr>
            <a:r>
              <a:rPr lang="en-US" dirty="0"/>
              <a:t>and developers have direct API access and can build plugins.</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3146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11/19/2021 1:55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21</a:t>
            </a:fld>
            <a:endParaRPr lang="en-US"/>
          </a:p>
        </p:txBody>
      </p:sp>
    </p:spTree>
    <p:extLst>
      <p:ext uri="{BB962C8B-B14F-4D97-AF65-F5344CB8AC3E}">
        <p14:creationId xmlns:p14="http://schemas.microsoft.com/office/powerpoint/2010/main" val="6893584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MICHAEL</a:t>
            </a:r>
          </a:p>
          <a:p>
            <a:endParaRPr lang="en-US"/>
          </a:p>
          <a:p>
            <a:r>
              <a:rPr lang="en-US"/>
              <a:t>So we hope you have enjoyed seeing a glimpse, of the benefits you can reap by combining Access with the Low-Code No Code capabilities of Power Platform and Dataverse. </a:t>
            </a:r>
          </a:p>
          <a:p>
            <a:endParaRPr lang="en-US"/>
          </a:p>
          <a:p>
            <a:r>
              <a:rPr lang="en-US"/>
              <a:t>As you saw today this integration and ability to migrate your Access data to Dataverse unlocks new ways to keep your Access-based solutions modern and relevant in a cloud centric world. </a:t>
            </a:r>
          </a:p>
          <a:p>
            <a:pPr marL="174708" indent="-174708">
              <a:buFont typeface="Arial" panose="020B0604020202020204" pitchFamily="34" charset="0"/>
              <a:buChar char="•"/>
            </a:pPr>
            <a:r>
              <a:rPr lang="en-US"/>
              <a:t>Enabling mobile solutions, </a:t>
            </a:r>
          </a:p>
          <a:p>
            <a:pPr marL="174708" indent="-174708">
              <a:buFont typeface="Arial" panose="020B0604020202020204" pitchFamily="34" charset="0"/>
              <a:buChar char="•"/>
            </a:pPr>
            <a:r>
              <a:rPr lang="en-US"/>
              <a:t>Offering Added security and compliance with AAD</a:t>
            </a:r>
          </a:p>
          <a:p>
            <a:pPr marL="174708" indent="-174708">
              <a:buFont typeface="Arial" panose="020B0604020202020204" pitchFamily="34" charset="0"/>
              <a:buChar char="•"/>
            </a:pPr>
            <a:r>
              <a:rPr lang="en-US"/>
              <a:t>The option of Teams-based solutions with Dataverse for Teams</a:t>
            </a:r>
          </a:p>
          <a:p>
            <a:pPr marL="174708" indent="-174708">
              <a:buFont typeface="Arial" panose="020B0604020202020204" pitchFamily="34" charset="0"/>
              <a:buChar char="•"/>
            </a:pPr>
            <a:r>
              <a:rPr lang="en-US"/>
              <a:t>and Cloud | Client Synchronization across different front ends</a:t>
            </a:r>
          </a:p>
          <a:p>
            <a:endParaRPr lang="en-US"/>
          </a:p>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3146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11/19/2021 1:55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22</a:t>
            </a:fld>
            <a:endParaRPr lang="en-US"/>
          </a:p>
        </p:txBody>
      </p:sp>
    </p:spTree>
    <p:extLst>
      <p:ext uri="{BB962C8B-B14F-4D97-AF65-F5344CB8AC3E}">
        <p14:creationId xmlns:p14="http://schemas.microsoft.com/office/powerpoint/2010/main" val="11977438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MICHAEL</a:t>
            </a:r>
          </a:p>
          <a:p>
            <a:r>
              <a:rPr lang="en-US"/>
              <a:t>So now that you know all that, we hope many of you will try this public beta and give us feedback. Here is how you can get started!</a:t>
            </a:r>
          </a:p>
          <a:p>
            <a:r>
              <a:rPr lang="en-US"/>
              <a:t>First point your phone to this QR code on screen or use the URL to go to our Access Power Platform website which gives you all the steps and details your organization needs to try our public beta.</a:t>
            </a:r>
          </a:p>
          <a:p>
            <a:r>
              <a:rPr lang="en-US"/>
              <a:t>This will walk you through the step by step process to get your latest version of the Access Beta with Dataverse Support and how you can get a trial of Dataverse if you need it</a:t>
            </a:r>
          </a:p>
          <a:p>
            <a:endParaRPr lang="en-US"/>
          </a:p>
          <a:p>
            <a:r>
              <a:rPr lang="en-US"/>
              <a:t>NATHAN </a:t>
            </a:r>
          </a:p>
          <a:p>
            <a:r>
              <a:rPr lang="en-US"/>
              <a:t>Both Michael and I want to thank you for your time today. We hope you enjoy exploring what this can mean for taking your Access solutions into the cloud</a:t>
            </a:r>
          </a:p>
        </p:txBody>
      </p:sp>
      <p:sp>
        <p:nvSpPr>
          <p:cNvPr id="4" name="Slide Number Placeholder 3"/>
          <p:cNvSpPr>
            <a:spLocks noGrp="1"/>
          </p:cNvSpPr>
          <p:nvPr>
            <p:ph type="sldNum" sz="quarter" idx="5"/>
          </p:nvPr>
        </p:nvSpPr>
        <p:spPr/>
        <p:txBody>
          <a:bodyPr/>
          <a:lstStyle/>
          <a:p>
            <a:fld id="{F0A698B5-7F66-4081-AC2D-7A32023927B2}" type="slidenum">
              <a:rPr lang="en-US" smtClean="0"/>
              <a:t>23</a:t>
            </a:fld>
            <a:endParaRPr lang="en-US"/>
          </a:p>
        </p:txBody>
      </p:sp>
    </p:spTree>
    <p:extLst>
      <p:ext uri="{BB962C8B-B14F-4D97-AF65-F5344CB8AC3E}">
        <p14:creationId xmlns:p14="http://schemas.microsoft.com/office/powerpoint/2010/main" val="21409399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3146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11/19/2021 1:55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2</a:t>
            </a:fld>
            <a:endParaRPr lang="en-US"/>
          </a:p>
        </p:txBody>
      </p:sp>
    </p:spTree>
    <p:extLst>
      <p:ext uri="{BB962C8B-B14F-4D97-AF65-F5344CB8AC3E}">
        <p14:creationId xmlns:p14="http://schemas.microsoft.com/office/powerpoint/2010/main" val="40587731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83C66EA-BD5E-4BF9-835F-051081DADFD7}" type="slidenum">
              <a:rPr lang="en-US" smtClean="0"/>
              <a:t>6</a:t>
            </a:fld>
            <a:endParaRPr lang="en-US"/>
          </a:p>
        </p:txBody>
      </p:sp>
    </p:spTree>
    <p:extLst>
      <p:ext uri="{BB962C8B-B14F-4D97-AF65-F5344CB8AC3E}">
        <p14:creationId xmlns:p14="http://schemas.microsoft.com/office/powerpoint/2010/main" val="6121311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0A698B5-7F66-4081-AC2D-7A32023927B2}" type="slidenum">
              <a:rPr lang="en-US" smtClean="0"/>
              <a:t>10</a:t>
            </a:fld>
            <a:endParaRPr lang="en-US"/>
          </a:p>
        </p:txBody>
      </p:sp>
    </p:spTree>
    <p:extLst>
      <p:ext uri="{BB962C8B-B14F-4D97-AF65-F5344CB8AC3E}">
        <p14:creationId xmlns:p14="http://schemas.microsoft.com/office/powerpoint/2010/main" val="9956405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MICHAEL  </a:t>
            </a:r>
          </a:p>
          <a:p>
            <a:r>
              <a:rPr lang="en-US" dirty="0"/>
              <a:t>Access customers through our customer feedback channels have told us over the past few years they want to see stronger cloud enabled capabilities with their Access solutions. </a:t>
            </a:r>
          </a:p>
          <a:p>
            <a:pPr marL="174708" indent="-174708">
              <a:buFont typeface="Arial" panose="020B0604020202020204" pitchFamily="34" charset="0"/>
              <a:buChar char="•"/>
            </a:pPr>
            <a:r>
              <a:rPr lang="en-US" dirty="0"/>
              <a:t>They want to see hybrid solutions for their organizations that keep the value and ease of use of their Access solutions but offer new capabilities in the cloud.</a:t>
            </a:r>
          </a:p>
          <a:p>
            <a:pPr marL="174708" indent="-174708">
              <a:buFont typeface="Arial" panose="020B0604020202020204" pitchFamily="34" charset="0"/>
              <a:buChar char="•"/>
            </a:pPr>
            <a:r>
              <a:rPr lang="en-US" dirty="0"/>
              <a:t>Some of their top requests where the ability to have mobile front-end data entry solutions, and the ability to integrate with the over 250M MAU of Microsoft Teams </a:t>
            </a:r>
          </a:p>
          <a:p>
            <a:pPr marL="174708" indent="-174708">
              <a:buFont typeface="Arial" panose="020B0604020202020204" pitchFamily="34" charset="0"/>
              <a:buChar char="•"/>
            </a:pPr>
            <a:r>
              <a:rPr lang="en-US" dirty="0"/>
              <a:t>Then enable those different front-ends to have real time sharing and editing of Access data in the cloud. </a:t>
            </a:r>
          </a:p>
          <a:p>
            <a:pPr marL="174708" indent="-174708">
              <a:buFont typeface="Arial" panose="020B0604020202020204" pitchFamily="34" charset="0"/>
              <a:buChar char="•"/>
            </a:pPr>
            <a:r>
              <a:rPr lang="en-US" dirty="0"/>
              <a:t>Finally, some customers have security and compliance needs where role-based security using AAD is critical</a:t>
            </a:r>
          </a:p>
          <a:p>
            <a:endParaRPr lang="en-US" dirty="0"/>
          </a:p>
          <a:p>
            <a:r>
              <a:rPr lang="en-US" dirty="0"/>
              <a:t>Today’s Dataverse Connector announcement helps meets all of these needs ….</a:t>
            </a:r>
          </a:p>
          <a:p>
            <a:endParaRPr lang="en-US" dirty="0"/>
          </a:p>
          <a:p>
            <a:r>
              <a:rPr lang="en-US" dirty="0"/>
              <a:t>and Joe will now explain how, as well as show you how Power Platform + Access offer an expanded array of capabilities for their companies with existing Access LOB solutions </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3146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11/19/2021 1:55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11</a:t>
            </a:fld>
            <a:endParaRPr lang="en-US"/>
          </a:p>
        </p:txBody>
      </p:sp>
    </p:spTree>
    <p:extLst>
      <p:ext uri="{BB962C8B-B14F-4D97-AF65-F5344CB8AC3E}">
        <p14:creationId xmlns:p14="http://schemas.microsoft.com/office/powerpoint/2010/main" val="39319282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Let’s talk about the Power Platform briefly for those who aren’t familiar with it.  The Power Platform is a low code/ no code platform that offers you a variety of powerful tools for your data.  </a:t>
            </a:r>
          </a:p>
          <a:p>
            <a:r>
              <a:rPr lang="en-US"/>
              <a:t>You start with a Power Apps license, this includes </a:t>
            </a:r>
          </a:p>
          <a:p>
            <a:pPr marL="174708" indent="-174708">
              <a:buFont typeface="Arial" panose="020B0604020202020204" pitchFamily="34" charset="0"/>
              <a:buChar char="•"/>
            </a:pPr>
            <a:r>
              <a:rPr lang="en-US"/>
              <a:t>Dataverse at the backend that provides cloud based storage with Azure security </a:t>
            </a:r>
          </a:p>
          <a:p>
            <a:pPr marL="174708" indent="-174708">
              <a:buFont typeface="Arial" panose="020B0604020202020204" pitchFamily="34" charset="0"/>
              <a:buChar char="•"/>
            </a:pPr>
            <a:r>
              <a:rPr lang="en-US"/>
              <a:t>Power apps that lets you build apps that provide easy access to your data including mobile use</a:t>
            </a:r>
          </a:p>
          <a:p>
            <a:pPr marL="174708" indent="-174708">
              <a:buFont typeface="Arial" panose="020B0604020202020204" pitchFamily="34" charset="0"/>
              <a:buChar char="•"/>
            </a:pPr>
            <a:r>
              <a:rPr lang="en-US"/>
              <a:t>And Automate which lets you automate business processes to reduce manual efforts. </a:t>
            </a:r>
          </a:p>
          <a:p>
            <a:r>
              <a:rPr lang="en-US"/>
              <a:t>From there you can add on additional offerings like</a:t>
            </a:r>
          </a:p>
          <a:p>
            <a:pPr marL="174708" indent="-174708">
              <a:buFont typeface="Arial" panose="020B0604020202020204" pitchFamily="34" charset="0"/>
              <a:buChar char="•"/>
            </a:pPr>
            <a:r>
              <a:rPr lang="en-US"/>
              <a:t>Power BI which provides reporting, dashboards, and analytics</a:t>
            </a:r>
          </a:p>
          <a:p>
            <a:pPr marL="174708" indent="-174708">
              <a:buFont typeface="Arial" panose="020B0604020202020204" pitchFamily="34" charset="0"/>
              <a:buChar char="•"/>
            </a:pPr>
            <a:r>
              <a:rPr lang="en-US"/>
              <a:t>And Power Virtual Agent which provides easy creation of chat bots using your data</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3146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11/19/2021 1:55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12</a:t>
            </a:fld>
            <a:endParaRPr lang="en-US"/>
          </a:p>
        </p:txBody>
      </p:sp>
    </p:spTree>
    <p:extLst>
      <p:ext uri="{BB962C8B-B14F-4D97-AF65-F5344CB8AC3E}">
        <p14:creationId xmlns:p14="http://schemas.microsoft.com/office/powerpoint/2010/main" val="41775664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Joe</a:t>
            </a:r>
          </a:p>
          <a:p>
            <a:r>
              <a:rPr lang="en-US" dirty="0"/>
              <a:t>Some specific key benefits you can achieve by using the new connector with Dataverse and the Power Platform</a:t>
            </a:r>
          </a:p>
          <a:p>
            <a:pPr marL="174708" indent="-174708">
              <a:buFont typeface="Arial" panose="020B0604020202020204" pitchFamily="34" charset="0"/>
              <a:buChar char="•"/>
            </a:pPr>
            <a:r>
              <a:rPr lang="en-US" dirty="0"/>
              <a:t>Save time migrating using the Access migration tool which simplifies the process. Migrations can take minutes instead of hours or days.</a:t>
            </a:r>
          </a:p>
          <a:p>
            <a:pPr marL="174708" indent="-174708">
              <a:buFont typeface="Arial" panose="020B0604020202020204" pitchFamily="34" charset="0"/>
              <a:buChar char="•"/>
            </a:pPr>
            <a:r>
              <a:rPr lang="en-US" dirty="0"/>
              <a:t>Use your existing Access forms AND power apps on the same data at the same time</a:t>
            </a:r>
          </a:p>
          <a:p>
            <a:pPr marL="174708" indent="-174708">
              <a:buFont typeface="Arial" panose="020B0604020202020204" pitchFamily="34" charset="0"/>
              <a:buChar char="•"/>
            </a:pPr>
            <a:r>
              <a:rPr lang="en-US" dirty="0"/>
              <a:t>Expand your data story and reduce manual efforts using the Power Platform applications</a:t>
            </a:r>
          </a:p>
          <a:p>
            <a:r>
              <a:rPr lang="en-US" dirty="0"/>
              <a:t>Let’s see these benefits in action</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F0A698B5-7F66-4081-AC2D-7A32023927B2}" type="slidenum">
              <a:rPr lang="en-US" smtClean="0"/>
              <a:t>13</a:t>
            </a:fld>
            <a:endParaRPr lang="en-US"/>
          </a:p>
        </p:txBody>
      </p:sp>
    </p:spTree>
    <p:extLst>
      <p:ext uri="{BB962C8B-B14F-4D97-AF65-F5344CB8AC3E}">
        <p14:creationId xmlns:p14="http://schemas.microsoft.com/office/powerpoint/2010/main" val="27208082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40">
              <a:spcAft>
                <a:spcPts val="339"/>
              </a:spcAft>
              <a:defRPr/>
            </a:pPr>
            <a:r>
              <a:rPr lang="en-US" sz="900" dirty="0"/>
              <a:t>Joe</a:t>
            </a:r>
          </a:p>
          <a:p>
            <a:pPr defTabSz="931740">
              <a:spcAft>
                <a:spcPts val="339"/>
              </a:spcAft>
              <a:defRPr/>
            </a:pPr>
            <a:r>
              <a:rPr lang="en-US" sz="900" dirty="0"/>
              <a:t>If you were considering Dataverse for Teams, here is how you can use Teams and the Power Platform for the same scenario</a:t>
            </a:r>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3146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B16574EE-8191-4BCC-ABE6-D00A4F4D7690}" type="datetime8">
              <a:rPr lang="en-US" smtClean="0"/>
              <a:t>11/19/2021 1:55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14</a:t>
            </a:fld>
            <a:endParaRPr lang="en-US"/>
          </a:p>
        </p:txBody>
      </p:sp>
    </p:spTree>
    <p:extLst>
      <p:ext uri="{BB962C8B-B14F-4D97-AF65-F5344CB8AC3E}">
        <p14:creationId xmlns:p14="http://schemas.microsoft.com/office/powerpoint/2010/main" val="5119228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Here’s what we just did. You migrate your data using the same tool and the validator checks data eligibility, </a:t>
            </a:r>
          </a:p>
          <a:p>
            <a:r>
              <a:rPr lang="en-US"/>
              <a:t>The data is migrated into Dataverse for Teams including tables, relationships and content</a:t>
            </a:r>
          </a:p>
          <a:p>
            <a:r>
              <a:rPr lang="en-US"/>
              <a:t>Users can keep using their existing access forms</a:t>
            </a:r>
          </a:p>
          <a:p>
            <a:r>
              <a:rPr lang="en-US"/>
              <a:t>At the same time, you can build power apps inside of Teams</a:t>
            </a:r>
          </a:p>
          <a:p>
            <a:r>
              <a:rPr lang="en-US"/>
              <a:t>And team members can use the apps</a:t>
            </a:r>
          </a:p>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3146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11/19/2021 1:55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15</a:t>
            </a:fld>
            <a:endParaRPr lang="en-US"/>
          </a:p>
        </p:txBody>
      </p:sp>
    </p:spTree>
    <p:extLst>
      <p:ext uri="{BB962C8B-B14F-4D97-AF65-F5344CB8AC3E}">
        <p14:creationId xmlns:p14="http://schemas.microsoft.com/office/powerpoint/2010/main" val="42372639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12.jpe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6.jpeg"/><Relationship Id="rId1" Type="http://schemas.openxmlformats.org/officeDocument/2006/relationships/slideMaster" Target="../slideMasters/slideMaster1.xml"/><Relationship Id="rId5" Type="http://schemas.openxmlformats.org/officeDocument/2006/relationships/image" Target="../media/image13.jpeg"/><Relationship Id="rId4" Type="http://schemas.openxmlformats.org/officeDocument/2006/relationships/image" Target="../media/image12.jpe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jpe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Master" Target="../slideMasters/slideMaster1.xml"/><Relationship Id="rId5" Type="http://schemas.openxmlformats.org/officeDocument/2006/relationships/image" Target="../media/image22.jpeg"/><Relationship Id="rId4" Type="http://schemas.openxmlformats.org/officeDocument/2006/relationships/image" Target="../media/image21.jpe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6.jpeg"/><Relationship Id="rId1" Type="http://schemas.openxmlformats.org/officeDocument/2006/relationships/slideMaster" Target="../slideMasters/slideMaster1.xml"/><Relationship Id="rId6" Type="http://schemas.openxmlformats.org/officeDocument/2006/relationships/image" Target="../media/image23.jpeg"/><Relationship Id="rId5" Type="http://schemas.openxmlformats.org/officeDocument/2006/relationships/image" Target="../media/image13.jpeg"/><Relationship Id="rId4" Type="http://schemas.openxmlformats.org/officeDocument/2006/relationships/image" Target="../media/image12.jpe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12.jpe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6.jpeg"/><Relationship Id="rId1" Type="http://schemas.openxmlformats.org/officeDocument/2006/relationships/slideMaster" Target="../slideMasters/slideMaster1.xml"/><Relationship Id="rId5" Type="http://schemas.openxmlformats.org/officeDocument/2006/relationships/image" Target="../media/image13.jpeg"/><Relationship Id="rId4" Type="http://schemas.openxmlformats.org/officeDocument/2006/relationships/image" Target="../media/image12.jpe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Master" Target="../slideMasters/slideMaster1.xml"/><Relationship Id="rId6" Type="http://schemas.openxmlformats.org/officeDocument/2006/relationships/image" Target="../media/image23.jpeg"/><Relationship Id="rId5" Type="http://schemas.openxmlformats.org/officeDocument/2006/relationships/image" Target="../media/image13.jpeg"/><Relationship Id="rId4" Type="http://schemas.openxmlformats.org/officeDocument/2006/relationships/image" Target="../media/image12.jpeg"/></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6.jpeg"/><Relationship Id="rId1" Type="http://schemas.openxmlformats.org/officeDocument/2006/relationships/slideMaster" Target="../slideMasters/slideMaster2.xml"/><Relationship Id="rId4" Type="http://schemas.openxmlformats.org/officeDocument/2006/relationships/image" Target="../media/image12.jpeg"/></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6.jpeg"/><Relationship Id="rId1" Type="http://schemas.openxmlformats.org/officeDocument/2006/relationships/slideMaster" Target="../slideMasters/slideMaster2.xml"/><Relationship Id="rId5" Type="http://schemas.openxmlformats.org/officeDocument/2006/relationships/image" Target="../media/image13.jpeg"/><Relationship Id="rId4" Type="http://schemas.openxmlformats.org/officeDocument/2006/relationships/image" Target="../media/image12.jpeg"/></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Master" Target="../slideMasters/slideMaster2.xml"/><Relationship Id="rId4" Type="http://schemas.openxmlformats.org/officeDocument/2006/relationships/image" Target="../media/image18.jpeg"/></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Master" Target="../slideMasters/slideMaster2.xml"/><Relationship Id="rId5" Type="http://schemas.openxmlformats.org/officeDocument/2006/relationships/image" Target="../media/image22.jpeg"/><Relationship Id="rId4" Type="http://schemas.openxmlformats.org/officeDocument/2006/relationships/image" Target="../media/image21.jpeg"/></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6.jpeg"/><Relationship Id="rId1" Type="http://schemas.openxmlformats.org/officeDocument/2006/relationships/slideMaster" Target="../slideMasters/slideMaster2.xml"/><Relationship Id="rId6" Type="http://schemas.openxmlformats.org/officeDocument/2006/relationships/image" Target="../media/image23.jpeg"/><Relationship Id="rId5" Type="http://schemas.openxmlformats.org/officeDocument/2006/relationships/image" Target="../media/image13.jpeg"/><Relationship Id="rId4" Type="http://schemas.openxmlformats.org/officeDocument/2006/relationships/image" Target="../media/image12.jpe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6.jpeg"/><Relationship Id="rId1" Type="http://schemas.openxmlformats.org/officeDocument/2006/relationships/slideMaster" Target="../slideMasters/slideMaster2.xml"/><Relationship Id="rId4" Type="http://schemas.openxmlformats.org/officeDocument/2006/relationships/image" Target="../media/image12.jpeg"/></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6.jpeg"/><Relationship Id="rId1" Type="http://schemas.openxmlformats.org/officeDocument/2006/relationships/slideMaster" Target="../slideMasters/slideMaster2.xml"/><Relationship Id="rId5" Type="http://schemas.openxmlformats.org/officeDocument/2006/relationships/image" Target="../media/image13.jpeg"/><Relationship Id="rId4" Type="http://schemas.openxmlformats.org/officeDocument/2006/relationships/image" Target="../media/image12.jpeg"/></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Master" Target="../slideMasters/slideMaster2.xml"/><Relationship Id="rId6" Type="http://schemas.openxmlformats.org/officeDocument/2006/relationships/image" Target="../media/image23.jpeg"/><Relationship Id="rId5" Type="http://schemas.openxmlformats.org/officeDocument/2006/relationships/image" Target="../media/image13.jpeg"/><Relationship Id="rId4" Type="http://schemas.openxmlformats.org/officeDocument/2006/relationships/image" Target="../media/image12.jpeg"/></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p:bgRef idx="1001">
        <a:schemeClr val="bg1"/>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AB43103-0211-42B9-B21F-76E1B9F47117}"/>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rot="16200000">
            <a:off x="2667000" y="-2667001"/>
            <a:ext cx="6858001" cy="12191999"/>
          </a:xfrm>
          <a:prstGeom prst="rect">
            <a:avLst/>
          </a:prstGeom>
        </p:spPr>
      </p:pic>
      <p:pic>
        <p:nvPicPr>
          <p:cNvPr id="4" name="Picture 3" descr="Microsoft Ignite">
            <a:extLst>
              <a:ext uri="{FF2B5EF4-FFF2-40B4-BE49-F238E27FC236}">
                <a16:creationId xmlns:a16="http://schemas.microsoft.com/office/drawing/2014/main" id="{E4331205-A281-8347-98B5-A61FE2892D6F}"/>
              </a:ext>
            </a:extLst>
          </p:cNvPr>
          <p:cNvPicPr>
            <a:picLocks noChangeAspect="1"/>
          </p:cNvPicPr>
          <p:nvPr userDrawn="1"/>
        </p:nvPicPr>
        <p:blipFill>
          <a:blip r:embed="rId3"/>
          <a:srcRect/>
          <a:stretch/>
        </p:blipFill>
        <p:spPr bwMode="white">
          <a:xfrm>
            <a:off x="0" y="2235574"/>
            <a:ext cx="4208095" cy="2386850"/>
          </a:xfrm>
          <a:prstGeom prst="rect">
            <a:avLst/>
          </a:prstGeom>
        </p:spPr>
      </p:pic>
      <p:pic>
        <p:nvPicPr>
          <p:cNvPr id="12" name="MS logo white - EMF" descr="Microsoft logo white text version">
            <a:extLst>
              <a:ext uri="{FF2B5EF4-FFF2-40B4-BE49-F238E27FC236}">
                <a16:creationId xmlns:a16="http://schemas.microsoft.com/office/drawing/2014/main" id="{C4303FEB-00EB-724B-8D30-ED90558A75F0}"/>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bwMode="white">
          <a:xfrm>
            <a:off x="584200" y="585788"/>
            <a:ext cx="1366245" cy="292608"/>
          </a:xfrm>
          <a:prstGeom prst="rect">
            <a:avLst/>
          </a:prstGeom>
        </p:spPr>
      </p:pic>
    </p:spTree>
    <p:extLst>
      <p:ext uri="{BB962C8B-B14F-4D97-AF65-F5344CB8AC3E}">
        <p14:creationId xmlns:p14="http://schemas.microsoft.com/office/powerpoint/2010/main" val="226274246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3" pos="6132">
          <p15:clr>
            <a:srgbClr val="5ACBF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Four Column Bullet with Subtitle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588263" y="457200"/>
            <a:ext cx="11018520" cy="553998"/>
          </a:xfrm>
        </p:spPr>
        <p:txBody>
          <a:bodyPr>
            <a:spAutoFit/>
          </a:bodyPr>
          <a:lstStyle/>
          <a:p>
            <a:r>
              <a:rPr lang="en-US"/>
              <a:t>Click to edit Master title style</a:t>
            </a:r>
          </a:p>
        </p:txBody>
      </p:sp>
      <p:sp>
        <p:nvSpPr>
          <p:cNvPr id="22" name="Text Placeholder 11">
            <a:extLst>
              <a:ext uri="{FF2B5EF4-FFF2-40B4-BE49-F238E27FC236}">
                <a16:creationId xmlns:a16="http://schemas.microsoft.com/office/drawing/2014/main" id="{92783506-927E-48F7-8EFC-36257F3E2812}"/>
              </a:ext>
            </a:extLst>
          </p:cNvPr>
          <p:cNvSpPr>
            <a:spLocks noGrp="1"/>
          </p:cNvSpPr>
          <p:nvPr>
            <p:ph type="body" sz="quarter" idx="16"/>
          </p:nvPr>
        </p:nvSpPr>
        <p:spPr>
          <a:xfrm>
            <a:off x="584200" y="1438275"/>
            <a:ext cx="2532063"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3" name="Text Placeholder 7">
            <a:extLst>
              <a:ext uri="{FF2B5EF4-FFF2-40B4-BE49-F238E27FC236}">
                <a16:creationId xmlns:a16="http://schemas.microsoft.com/office/drawing/2014/main" id="{FB6093D3-3EDF-4A80-8450-C5EBB1990775}"/>
              </a:ext>
            </a:extLst>
          </p:cNvPr>
          <p:cNvSpPr>
            <a:spLocks noGrp="1"/>
          </p:cNvSpPr>
          <p:nvPr>
            <p:ph type="body" sz="quarter" idx="14"/>
          </p:nvPr>
        </p:nvSpPr>
        <p:spPr>
          <a:xfrm>
            <a:off x="584200" y="228311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Text Placeholder 11">
            <a:extLst>
              <a:ext uri="{FF2B5EF4-FFF2-40B4-BE49-F238E27FC236}">
                <a16:creationId xmlns:a16="http://schemas.microsoft.com/office/drawing/2014/main" id="{438D2C80-6884-451D-8D7D-B69022CCC5C4}"/>
              </a:ext>
            </a:extLst>
          </p:cNvPr>
          <p:cNvSpPr>
            <a:spLocks noGrp="1"/>
          </p:cNvSpPr>
          <p:nvPr>
            <p:ph type="body" sz="quarter" idx="17"/>
          </p:nvPr>
        </p:nvSpPr>
        <p:spPr>
          <a:xfrm>
            <a:off x="3413125" y="1438275"/>
            <a:ext cx="2533650"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5" name="Text Placeholder 9">
            <a:extLst>
              <a:ext uri="{FF2B5EF4-FFF2-40B4-BE49-F238E27FC236}">
                <a16:creationId xmlns:a16="http://schemas.microsoft.com/office/drawing/2014/main" id="{7614A884-0AD6-4A85-A432-2B13E7464DA9}"/>
              </a:ext>
            </a:extLst>
          </p:cNvPr>
          <p:cNvSpPr>
            <a:spLocks noGrp="1"/>
          </p:cNvSpPr>
          <p:nvPr>
            <p:ph type="body" sz="quarter" idx="15"/>
          </p:nvPr>
        </p:nvSpPr>
        <p:spPr>
          <a:xfrm>
            <a:off x="3413125" y="227647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6" name="Text Placeholder 11">
            <a:extLst>
              <a:ext uri="{FF2B5EF4-FFF2-40B4-BE49-F238E27FC236}">
                <a16:creationId xmlns:a16="http://schemas.microsoft.com/office/drawing/2014/main" id="{7D8FFDED-9FE5-4D94-8EB0-7D645C10FBFF}"/>
              </a:ext>
            </a:extLst>
          </p:cNvPr>
          <p:cNvSpPr>
            <a:spLocks noGrp="1"/>
          </p:cNvSpPr>
          <p:nvPr>
            <p:ph type="body" sz="quarter" idx="18"/>
          </p:nvPr>
        </p:nvSpPr>
        <p:spPr>
          <a:xfrm>
            <a:off x="6244208" y="1438275"/>
            <a:ext cx="2532063"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7" name="Text Placeholder 7">
            <a:extLst>
              <a:ext uri="{FF2B5EF4-FFF2-40B4-BE49-F238E27FC236}">
                <a16:creationId xmlns:a16="http://schemas.microsoft.com/office/drawing/2014/main" id="{D429D954-9297-44FA-B7BD-56586012419C}"/>
              </a:ext>
            </a:extLst>
          </p:cNvPr>
          <p:cNvSpPr>
            <a:spLocks noGrp="1"/>
          </p:cNvSpPr>
          <p:nvPr>
            <p:ph type="body" sz="quarter" idx="19"/>
          </p:nvPr>
        </p:nvSpPr>
        <p:spPr>
          <a:xfrm>
            <a:off x="6244208" y="228311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8" name="Text Placeholder 11">
            <a:extLst>
              <a:ext uri="{FF2B5EF4-FFF2-40B4-BE49-F238E27FC236}">
                <a16:creationId xmlns:a16="http://schemas.microsoft.com/office/drawing/2014/main" id="{04D43B0D-50F8-4F63-AFA3-34A46F42E816}"/>
              </a:ext>
            </a:extLst>
          </p:cNvPr>
          <p:cNvSpPr>
            <a:spLocks noGrp="1"/>
          </p:cNvSpPr>
          <p:nvPr>
            <p:ph type="body" sz="quarter" idx="20"/>
          </p:nvPr>
        </p:nvSpPr>
        <p:spPr>
          <a:xfrm>
            <a:off x="9073133" y="1438275"/>
            <a:ext cx="2533650"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9" name="Text Placeholder 9">
            <a:extLst>
              <a:ext uri="{FF2B5EF4-FFF2-40B4-BE49-F238E27FC236}">
                <a16:creationId xmlns:a16="http://schemas.microsoft.com/office/drawing/2014/main" id="{804CEFDA-6A6F-42D3-B65C-4BE1054C905E}"/>
              </a:ext>
            </a:extLst>
          </p:cNvPr>
          <p:cNvSpPr>
            <a:spLocks noGrp="1"/>
          </p:cNvSpPr>
          <p:nvPr>
            <p:ph type="body" sz="quarter" idx="21"/>
          </p:nvPr>
        </p:nvSpPr>
        <p:spPr>
          <a:xfrm>
            <a:off x="9073133" y="227647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93881619"/>
      </p:ext>
    </p:extLst>
  </p:cSld>
  <p:clrMapOvr>
    <a:masterClrMapping/>
  </p:clrMapOvr>
  <p:transition>
    <p:fade/>
  </p:transition>
  <p:extLst>
    <p:ext uri="{DCECCB84-F9BA-43D5-87BE-67443E8EF086}">
      <p15:sldGuideLst xmlns:p15="http://schemas.microsoft.com/office/powerpoint/2012/main">
        <p15:guide id="4" orient="horz" pos="906">
          <p15:clr>
            <a:srgbClr val="5ACBF0"/>
          </p15:clr>
        </p15:guide>
        <p15:guide id="5" orient="horz" pos="288">
          <p15:clr>
            <a:srgbClr val="5ACBF0"/>
          </p15:clr>
        </p15:guide>
        <p15:guide id="6" pos="1963">
          <p15:clr>
            <a:srgbClr val="5ACBF0"/>
          </p15:clr>
        </p15:guide>
        <p15:guide id="7" pos="2150">
          <p15:clr>
            <a:srgbClr val="5ACBF0"/>
          </p15:clr>
        </p15:guide>
        <p15:guide id="8" pos="3746">
          <p15:clr>
            <a:srgbClr val="5ACBF0"/>
          </p15:clr>
        </p15:guide>
        <p15:guide id="9" pos="3934">
          <p15:clr>
            <a:srgbClr val="5ACBF0"/>
          </p15:clr>
        </p15:guide>
        <p15:guide id="10" pos="5530">
          <p15:clr>
            <a:srgbClr val="5ACBF0"/>
          </p15:clr>
        </p15:guide>
        <p15:guide id="11" pos="5716">
          <p15:clr>
            <a:srgbClr val="5ACBF0"/>
          </p15:clr>
        </p15:guide>
        <p15:guide id="12" orient="horz" pos="1436">
          <p15:clr>
            <a:srgbClr val="5ACBF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Five Column Bullet with Subtitle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588263" y="457200"/>
            <a:ext cx="11018520" cy="553998"/>
          </a:xfrm>
        </p:spPr>
        <p:txBody>
          <a:bodyPr>
            <a:spAutoFit/>
          </a:bodyPr>
          <a:lstStyle/>
          <a:p>
            <a:r>
              <a:rPr lang="en-US"/>
              <a:t>Click to edit Master title style</a:t>
            </a:r>
          </a:p>
        </p:txBody>
      </p:sp>
      <p:sp>
        <p:nvSpPr>
          <p:cNvPr id="22" name="Text Placeholder 11">
            <a:extLst>
              <a:ext uri="{FF2B5EF4-FFF2-40B4-BE49-F238E27FC236}">
                <a16:creationId xmlns:a16="http://schemas.microsoft.com/office/drawing/2014/main" id="{92783506-927E-48F7-8EFC-36257F3E2812}"/>
              </a:ext>
            </a:extLst>
          </p:cNvPr>
          <p:cNvSpPr>
            <a:spLocks noGrp="1"/>
          </p:cNvSpPr>
          <p:nvPr>
            <p:ph type="body" sz="quarter" idx="16" hasCustomPrompt="1"/>
          </p:nvPr>
        </p:nvSpPr>
        <p:spPr>
          <a:xfrm>
            <a:off x="584200" y="1438275"/>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23" name="Text Placeholder 7">
            <a:extLst>
              <a:ext uri="{FF2B5EF4-FFF2-40B4-BE49-F238E27FC236}">
                <a16:creationId xmlns:a16="http://schemas.microsoft.com/office/drawing/2014/main" id="{FB6093D3-3EDF-4A80-8450-C5EBB1990775}"/>
              </a:ext>
            </a:extLst>
          </p:cNvPr>
          <p:cNvSpPr>
            <a:spLocks noGrp="1"/>
          </p:cNvSpPr>
          <p:nvPr>
            <p:ph type="body" sz="quarter" idx="14"/>
          </p:nvPr>
        </p:nvSpPr>
        <p:spPr>
          <a:xfrm>
            <a:off x="584200" y="228311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Text Placeholder 11">
            <a:extLst>
              <a:ext uri="{FF2B5EF4-FFF2-40B4-BE49-F238E27FC236}">
                <a16:creationId xmlns:a16="http://schemas.microsoft.com/office/drawing/2014/main" id="{438D2C80-6884-451D-8D7D-B69022CCC5C4}"/>
              </a:ext>
            </a:extLst>
          </p:cNvPr>
          <p:cNvSpPr>
            <a:spLocks noGrp="1"/>
          </p:cNvSpPr>
          <p:nvPr>
            <p:ph type="body" sz="quarter" idx="17" hasCustomPrompt="1"/>
          </p:nvPr>
        </p:nvSpPr>
        <p:spPr>
          <a:xfrm>
            <a:off x="2849007" y="1438275"/>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25" name="Text Placeholder 9">
            <a:extLst>
              <a:ext uri="{FF2B5EF4-FFF2-40B4-BE49-F238E27FC236}">
                <a16:creationId xmlns:a16="http://schemas.microsoft.com/office/drawing/2014/main" id="{7614A884-0AD6-4A85-A432-2B13E7464DA9}"/>
              </a:ext>
            </a:extLst>
          </p:cNvPr>
          <p:cNvSpPr>
            <a:spLocks noGrp="1"/>
          </p:cNvSpPr>
          <p:nvPr>
            <p:ph type="body" sz="quarter" idx="15"/>
          </p:nvPr>
        </p:nvSpPr>
        <p:spPr>
          <a:xfrm>
            <a:off x="2849007" y="227647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6" name="Text Placeholder 11">
            <a:extLst>
              <a:ext uri="{FF2B5EF4-FFF2-40B4-BE49-F238E27FC236}">
                <a16:creationId xmlns:a16="http://schemas.microsoft.com/office/drawing/2014/main" id="{7D8FFDED-9FE5-4D94-8EB0-7D645C10FBFF}"/>
              </a:ext>
            </a:extLst>
          </p:cNvPr>
          <p:cNvSpPr>
            <a:spLocks noGrp="1"/>
          </p:cNvSpPr>
          <p:nvPr>
            <p:ph type="body" sz="quarter" idx="18" hasCustomPrompt="1"/>
          </p:nvPr>
        </p:nvSpPr>
        <p:spPr>
          <a:xfrm>
            <a:off x="5113814" y="1438275"/>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27" name="Text Placeholder 7">
            <a:extLst>
              <a:ext uri="{FF2B5EF4-FFF2-40B4-BE49-F238E27FC236}">
                <a16:creationId xmlns:a16="http://schemas.microsoft.com/office/drawing/2014/main" id="{D429D954-9297-44FA-B7BD-56586012419C}"/>
              </a:ext>
            </a:extLst>
          </p:cNvPr>
          <p:cNvSpPr>
            <a:spLocks noGrp="1"/>
          </p:cNvSpPr>
          <p:nvPr>
            <p:ph type="body" sz="quarter" idx="19"/>
          </p:nvPr>
        </p:nvSpPr>
        <p:spPr>
          <a:xfrm>
            <a:off x="5113814" y="228311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8" name="Text Placeholder 11">
            <a:extLst>
              <a:ext uri="{FF2B5EF4-FFF2-40B4-BE49-F238E27FC236}">
                <a16:creationId xmlns:a16="http://schemas.microsoft.com/office/drawing/2014/main" id="{04D43B0D-50F8-4F63-AFA3-34A46F42E816}"/>
              </a:ext>
            </a:extLst>
          </p:cNvPr>
          <p:cNvSpPr>
            <a:spLocks noGrp="1"/>
          </p:cNvSpPr>
          <p:nvPr>
            <p:ph type="body" sz="quarter" idx="20" hasCustomPrompt="1"/>
          </p:nvPr>
        </p:nvSpPr>
        <p:spPr>
          <a:xfrm>
            <a:off x="7378621" y="1438275"/>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29" name="Text Placeholder 9">
            <a:extLst>
              <a:ext uri="{FF2B5EF4-FFF2-40B4-BE49-F238E27FC236}">
                <a16:creationId xmlns:a16="http://schemas.microsoft.com/office/drawing/2014/main" id="{804CEFDA-6A6F-42D3-B65C-4BE1054C905E}"/>
              </a:ext>
            </a:extLst>
          </p:cNvPr>
          <p:cNvSpPr>
            <a:spLocks noGrp="1"/>
          </p:cNvSpPr>
          <p:nvPr>
            <p:ph type="body" sz="quarter" idx="21"/>
          </p:nvPr>
        </p:nvSpPr>
        <p:spPr>
          <a:xfrm>
            <a:off x="7378621" y="227647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 Placeholder 11">
            <a:extLst>
              <a:ext uri="{FF2B5EF4-FFF2-40B4-BE49-F238E27FC236}">
                <a16:creationId xmlns:a16="http://schemas.microsoft.com/office/drawing/2014/main" id="{540485AC-5036-400C-92C3-D3E9EC0252BC}"/>
              </a:ext>
            </a:extLst>
          </p:cNvPr>
          <p:cNvSpPr>
            <a:spLocks noGrp="1"/>
          </p:cNvSpPr>
          <p:nvPr>
            <p:ph type="body" sz="quarter" idx="22" hasCustomPrompt="1"/>
          </p:nvPr>
        </p:nvSpPr>
        <p:spPr>
          <a:xfrm>
            <a:off x="9643428" y="1438275"/>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12" name="Text Placeholder 9">
            <a:extLst>
              <a:ext uri="{FF2B5EF4-FFF2-40B4-BE49-F238E27FC236}">
                <a16:creationId xmlns:a16="http://schemas.microsoft.com/office/drawing/2014/main" id="{F90290A2-7689-4DF5-971A-36C2D9173411}"/>
              </a:ext>
            </a:extLst>
          </p:cNvPr>
          <p:cNvSpPr>
            <a:spLocks noGrp="1"/>
          </p:cNvSpPr>
          <p:nvPr>
            <p:ph type="body" sz="quarter" idx="23"/>
          </p:nvPr>
        </p:nvSpPr>
        <p:spPr>
          <a:xfrm>
            <a:off x="9643428" y="227647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65518951"/>
      </p:ext>
    </p:extLst>
  </p:cSld>
  <p:clrMapOvr>
    <a:masterClrMapping/>
  </p:clrMapOvr>
  <p:transition>
    <p:fade/>
  </p:transition>
  <p:extLst>
    <p:ext uri="{DCECCB84-F9BA-43D5-87BE-67443E8EF086}">
      <p15:sldGuideLst xmlns:p15="http://schemas.microsoft.com/office/powerpoint/2012/main">
        <p15:guide id="4" orient="horz" pos="906">
          <p15:clr>
            <a:srgbClr val="5ACBF0"/>
          </p15:clr>
        </p15:guide>
        <p15:guide id="5" orient="horz" pos="288">
          <p15:clr>
            <a:srgbClr val="5ACBF0"/>
          </p15:clr>
        </p15:guide>
        <p15:guide id="6" pos="1610" userDrawn="1">
          <p15:clr>
            <a:srgbClr val="5ACBF0"/>
          </p15:clr>
        </p15:guide>
        <p15:guide id="7" pos="1795" userDrawn="1">
          <p15:clr>
            <a:srgbClr val="5ACBF0"/>
          </p15:clr>
        </p15:guide>
        <p15:guide id="8" pos="3035" userDrawn="1">
          <p15:clr>
            <a:srgbClr val="5ACBF0"/>
          </p15:clr>
        </p15:guide>
        <p15:guide id="9" pos="3221" userDrawn="1">
          <p15:clr>
            <a:srgbClr val="5ACBF0"/>
          </p15:clr>
        </p15:guide>
        <p15:guide id="10" pos="4461" userDrawn="1">
          <p15:clr>
            <a:srgbClr val="5ACBF0"/>
          </p15:clr>
        </p15:guide>
        <p15:guide id="11" pos="5890" userDrawn="1">
          <p15:clr>
            <a:srgbClr val="5ACBF0"/>
          </p15:clr>
        </p15:guide>
        <p15:guide id="12" orient="horz" pos="1436">
          <p15:clr>
            <a:srgbClr val="5ACBF0"/>
          </p15:clr>
        </p15:guide>
        <p15:guide id="13" pos="4646" userDrawn="1">
          <p15:clr>
            <a:srgbClr val="5ACBF0"/>
          </p15:clr>
        </p15:guide>
        <p15:guide id="14" pos="6072" userDrawn="1">
          <p15:clr>
            <a:srgbClr val="5ACBF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307984548"/>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Only - left side ">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a:xfrm>
            <a:off x="588264" y="2875002"/>
            <a:ext cx="4127692" cy="1107996"/>
          </a:xfrm>
        </p:spPr>
        <p:txBody>
          <a:bodyPr wrap="square" anchor="ctr">
            <a:spAutoFit/>
          </a:bodyPr>
          <a:lstStyle/>
          <a:p>
            <a:r>
              <a:rPr lang="en-US"/>
              <a:t>Click to edit Master title style</a:t>
            </a:r>
          </a:p>
        </p:txBody>
      </p:sp>
    </p:spTree>
    <p:extLst>
      <p:ext uri="{BB962C8B-B14F-4D97-AF65-F5344CB8AC3E}">
        <p14:creationId xmlns:p14="http://schemas.microsoft.com/office/powerpoint/2010/main" val="61338459"/>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30" orient="horz" pos="288">
          <p15:clr>
            <a:srgbClr val="5ACBF0"/>
          </p15:clr>
        </p15:guide>
        <p15:guide id="32" orient="horz" pos="2160">
          <p15:clr>
            <a:srgbClr val="5ACBF0"/>
          </p15:clr>
        </p15:guide>
        <p15:guide id="33" pos="2976" userDrawn="1">
          <p15:clr>
            <a:srgbClr val="5ACBF0"/>
          </p15:clr>
        </p15:guide>
        <p15:guide id="34" pos="3336" userDrawn="1">
          <p15:clr>
            <a:srgbClr val="5ACBF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mall title - half page">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4B2500C4-B436-4E3A-8A91-A02448A774DB}"/>
              </a:ext>
            </a:extLst>
          </p:cNvPr>
          <p:cNvSpPr>
            <a:spLocks noGrp="1"/>
          </p:cNvSpPr>
          <p:nvPr>
            <p:ph type="title"/>
          </p:nvPr>
        </p:nvSpPr>
        <p:spPr>
          <a:xfrm>
            <a:off x="584200" y="457200"/>
            <a:ext cx="5508419" cy="372410"/>
          </a:xfrm>
        </p:spPr>
        <p:txBody>
          <a:bodyPr tIns="64008"/>
          <a:lstStyle>
            <a:lvl1pPr>
              <a:defRPr sz="2000" spc="0">
                <a:latin typeface="+mj-lt"/>
                <a:cs typeface="Segoe UI"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3243858526"/>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52" userDrawn="1">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userDrawn="1">
          <p15:clr>
            <a:srgbClr val="5ACBF0"/>
          </p15:clr>
        </p15:guide>
        <p15:guide id="29" orient="horz" pos="1271" userDrawn="1">
          <p15:clr>
            <a:srgbClr val="5ACBF0"/>
          </p15:clr>
        </p15:guide>
        <p15:guide id="30" orient="horz" pos="288" userDrawn="1">
          <p15:clr>
            <a:srgbClr val="5ACBF0"/>
          </p15:clr>
        </p15:guide>
        <p15:guide id="31" pos="3840" userDrawn="1">
          <p15:clr>
            <a:srgbClr val="5ACBF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 Square Photo ">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35C9167-B5C7-4834-AC78-240C8C3EF11E}"/>
              </a:ext>
            </a:extLst>
          </p:cNvPr>
          <p:cNvSpPr>
            <a:spLocks noGrp="1"/>
          </p:cNvSpPr>
          <p:nvPr>
            <p:ph type="title" hasCustomPrompt="1"/>
          </p:nvPr>
        </p:nvSpPr>
        <p:spPr>
          <a:xfrm>
            <a:off x="588263" y="588963"/>
            <a:ext cx="4158362" cy="2535236"/>
          </a:xfrm>
        </p:spPr>
        <p:txBody>
          <a:bodyPr anchor="b"/>
          <a:lstStyle>
            <a:lvl1pPr>
              <a:defRPr/>
            </a:lvl1pPr>
          </a:lstStyle>
          <a:p>
            <a:r>
              <a:rPr lang="en-US"/>
              <a:t>Title square photo layout </a:t>
            </a:r>
          </a:p>
        </p:txBody>
      </p:sp>
      <p:sp>
        <p:nvSpPr>
          <p:cNvPr id="4" name="Text Placeholder 3">
            <a:extLst>
              <a:ext uri="{FF2B5EF4-FFF2-40B4-BE49-F238E27FC236}">
                <a16:creationId xmlns:a16="http://schemas.microsoft.com/office/drawing/2014/main" id="{0E780C89-4FC1-4FE7-AFCA-1C41A1B0944C}"/>
              </a:ext>
            </a:extLst>
          </p:cNvPr>
          <p:cNvSpPr>
            <a:spLocks noGrp="1"/>
          </p:cNvSpPr>
          <p:nvPr>
            <p:ph type="body" sz="quarter" idx="10"/>
          </p:nvPr>
        </p:nvSpPr>
        <p:spPr>
          <a:xfrm>
            <a:off x="584200" y="3535540"/>
            <a:ext cx="4162425" cy="2733497"/>
          </a:xfrm>
        </p:spPr>
        <p:txBody>
          <a:bodyPr/>
          <a:lstStyle>
            <a:lvl1pPr marL="0" indent="0">
              <a:buNone/>
              <a:defRPr sz="2200">
                <a:latin typeface="+mn-lt"/>
              </a:defRPr>
            </a:lvl1pPr>
            <a:lvl2pPr marL="228600" indent="0">
              <a:buNone/>
              <a:defRPr/>
            </a:lvl2pPr>
            <a:lvl3pPr marL="457200" indent="0">
              <a:buNone/>
              <a:defRPr/>
            </a:lvl3pPr>
            <a:lvl4pPr marL="661988" indent="0">
              <a:buNone/>
              <a:defRPr/>
            </a:lvl4pPr>
            <a:lvl5pPr marL="855663" indent="0">
              <a:buNone/>
              <a:defRPr/>
            </a:lvl5pPr>
          </a:lstStyle>
          <a:p>
            <a:pPr lvl="0"/>
            <a:r>
              <a:rPr lang="en-US"/>
              <a:t>Click to edit Master text styles</a:t>
            </a:r>
          </a:p>
        </p:txBody>
      </p:sp>
      <p:sp>
        <p:nvSpPr>
          <p:cNvPr id="5" name="Picture Placeholder" descr="This photo is a 'placeholder' only. Drag or drop your photo here, or click and tap the center to insert a photo.">
            <a:extLst>
              <a:ext uri="{FF2B5EF4-FFF2-40B4-BE49-F238E27FC236}">
                <a16:creationId xmlns:a16="http://schemas.microsoft.com/office/drawing/2014/main" id="{2E18FD0C-FA99-4937-92CD-5CF7F279CD8E}"/>
              </a:ext>
            </a:extLst>
          </p:cNvPr>
          <p:cNvSpPr>
            <a:spLocks noGrp="1"/>
          </p:cNvSpPr>
          <p:nvPr>
            <p:ph type="pic" sz="quarter" idx="11" hasCustomPrompt="1"/>
          </p:nvPr>
        </p:nvSpPr>
        <p:spPr bwMode="ltGray">
          <a:xfrm>
            <a:off x="5334000" y="0"/>
            <a:ext cx="6858000" cy="6858000"/>
          </a:xfrm>
          <a:blipFill>
            <a:blip r:embed="rId2"/>
            <a:stretch>
              <a:fillRect/>
            </a:stretch>
          </a:blipFill>
        </p:spPr>
        <p:txBody>
          <a:bodyPr lIns="0" tIns="2377440" rIns="0" anchor="t" anchorCtr="0">
            <a:noAutofit/>
          </a:bodyPr>
          <a:lstStyle>
            <a:lvl1pPr marL="0" indent="0" algn="ctr">
              <a:lnSpc>
                <a:spcPct val="100000"/>
              </a:lnSpc>
              <a:buNone/>
              <a:defRPr sz="14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6" name="TextBox 5">
            <a:extLst>
              <a:ext uri="{FF2B5EF4-FFF2-40B4-BE49-F238E27FC236}">
                <a16:creationId xmlns:a16="http://schemas.microsoft.com/office/drawing/2014/main" id="{16BDF4B0-32EF-4DA8-9A83-B73DD831057C}"/>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948112344"/>
      </p:ext>
    </p:extLst>
  </p:cSld>
  <p:clrMapOvr>
    <a:masterClrMapping/>
  </p:clrMapOvr>
  <p:transition>
    <p:fade/>
  </p:transition>
  <p:extLst>
    <p:ext uri="{DCECCB84-F9BA-43D5-87BE-67443E8EF086}">
      <p15:sldGuideLst xmlns:p15="http://schemas.microsoft.com/office/powerpoint/2012/main">
        <p15:guide id="2" pos="3360" userDrawn="1">
          <p15:clr>
            <a:srgbClr val="5ACBF0"/>
          </p15:clr>
        </p15:guide>
        <p15:guide id="7" orient="horz" pos="1968">
          <p15:clr>
            <a:srgbClr val="5ACBF0"/>
          </p15:clr>
        </p15:guide>
        <p15:guide id="8" orient="horz" pos="2226">
          <p15:clr>
            <a:srgbClr val="5ACBF0"/>
          </p15:clr>
        </p15:guide>
        <p15:guide id="10" pos="3729" userDrawn="1">
          <p15:clr>
            <a:srgbClr val="C35EA4"/>
          </p15:clr>
        </p15:guide>
        <p15:guide id="11" pos="2993">
          <p15:clr>
            <a:srgbClr val="5ACBF0"/>
          </p15:clr>
        </p15:guide>
        <p15:guide id="12" pos="3543">
          <p15:clr>
            <a:srgbClr val="A4A3A4"/>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quare Photo ">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92DE97-5F35-4963-AC7A-96FEB98062FF}"/>
              </a:ext>
            </a:extLst>
          </p:cNvPr>
          <p:cNvSpPr>
            <a:spLocks noGrp="1"/>
          </p:cNvSpPr>
          <p:nvPr>
            <p:ph type="title"/>
          </p:nvPr>
        </p:nvSpPr>
        <p:spPr>
          <a:xfrm>
            <a:off x="588263" y="585788"/>
            <a:ext cx="4159950" cy="5683249"/>
          </a:xfrm>
        </p:spPr>
        <p:txBody>
          <a:bodyPr anchor="ct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ltGray">
          <a:xfrm>
            <a:off x="5334000" y="0"/>
            <a:ext cx="6858000" cy="6858000"/>
          </a:xfrm>
          <a:blipFill>
            <a:blip r:embed="rId2"/>
            <a:stretch>
              <a:fillRect/>
            </a:stretch>
          </a:blipFill>
        </p:spPr>
        <p:txBody>
          <a:bodyPr lIns="0" tIns="2377440" rIns="0" anchor="t" anchorCtr="0">
            <a:noAutofit/>
          </a:bodyPr>
          <a:lstStyle>
            <a:lvl1pPr marL="0" indent="0" algn="ctr">
              <a:lnSpc>
                <a:spcPct val="100000"/>
              </a:lnSpc>
              <a:buNone/>
              <a:defRPr sz="14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8A09A47B-FEF5-47F3-B2DD-A73E7C3234AF}"/>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651151599"/>
      </p:ext>
    </p:extLst>
  </p:cSld>
  <p:clrMapOvr>
    <a:masterClrMapping/>
  </p:clrMapOvr>
  <p:transition>
    <p:fade/>
  </p:transition>
  <p:extLst>
    <p:ext uri="{DCECCB84-F9BA-43D5-87BE-67443E8EF086}">
      <p15:sldGuideLst xmlns:p15="http://schemas.microsoft.com/office/powerpoint/2012/main">
        <p15:guide id="2" pos="3360" userDrawn="1">
          <p15:clr>
            <a:srgbClr val="5ACBF0"/>
          </p15:clr>
        </p15:guide>
        <p15:guide id="5" orient="horz" pos="2160" userDrawn="1">
          <p15:clr>
            <a:srgbClr val="5ACBF0"/>
          </p15:clr>
        </p15:guide>
        <p15:guide id="6" pos="2991">
          <p15:clr>
            <a:srgbClr val="5ACBF0"/>
          </p15:clr>
        </p15:guide>
        <p15:guide id="7" pos="3728" userDrawn="1">
          <p15:clr>
            <a:srgbClr val="C35EA4"/>
          </p15:clr>
        </p15:guide>
        <p15:guide id="8" pos="3544">
          <p15:clr>
            <a:srgbClr val="A4A3A4"/>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quare Photo 2">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4E2C6C6-B442-4DE7-9C6C-405B9005314D}"/>
              </a:ext>
            </a:extLst>
          </p:cNvPr>
          <p:cNvSpPr>
            <a:spLocks noGrp="1"/>
          </p:cNvSpPr>
          <p:nvPr>
            <p:ph type="title" hasCustomPrompt="1"/>
          </p:nvPr>
        </p:nvSpPr>
        <p:spPr>
          <a:xfrm>
            <a:off x="588263" y="2979738"/>
            <a:ext cx="4163125" cy="3289300"/>
          </a:xfrm>
        </p:spPr>
        <p:txBody>
          <a:bodyPr anchor="t"/>
          <a:lstStyle>
            <a:lvl1pPr>
              <a:defRPr sz="2800"/>
            </a:lvl1pPr>
          </a:lstStyle>
          <a:p>
            <a:r>
              <a:rPr lang="en-US"/>
              <a:t>Square photo layout with smaller text</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3EBEAA94-C151-43DE-8A5A-09E8A930427E}"/>
              </a:ext>
            </a:extLst>
          </p:cNvPr>
          <p:cNvSpPr>
            <a:spLocks noGrp="1"/>
          </p:cNvSpPr>
          <p:nvPr>
            <p:ph type="pic" sz="quarter" idx="11" hasCustomPrompt="1"/>
          </p:nvPr>
        </p:nvSpPr>
        <p:spPr bwMode="ltGray">
          <a:xfrm>
            <a:off x="5334000" y="0"/>
            <a:ext cx="6858000" cy="6858000"/>
          </a:xfrm>
          <a:blipFill>
            <a:blip r:embed="rId2"/>
            <a:stretch>
              <a:fillRect/>
            </a:stretch>
          </a:blipFill>
        </p:spPr>
        <p:txBody>
          <a:bodyPr lIns="0" tIns="2377440" rIns="0" anchor="t" anchorCtr="0">
            <a:noAutofit/>
          </a:bodyPr>
          <a:lstStyle>
            <a:lvl1pPr marL="0" indent="0" algn="ctr">
              <a:lnSpc>
                <a:spcPct val="100000"/>
              </a:lnSpc>
              <a:buNone/>
              <a:defRPr sz="14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6C2F1290-9237-4BEE-AAAC-6708F286265B}"/>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335627901"/>
      </p:ext>
    </p:extLst>
  </p:cSld>
  <p:clrMapOvr>
    <a:masterClrMapping/>
  </p:clrMapOvr>
  <p:transition>
    <p:fade/>
  </p:transition>
  <p:extLst>
    <p:ext uri="{DCECCB84-F9BA-43D5-87BE-67443E8EF086}">
      <p15:sldGuideLst xmlns:p15="http://schemas.microsoft.com/office/powerpoint/2012/main">
        <p15:guide id="2" pos="3360" userDrawn="1">
          <p15:clr>
            <a:srgbClr val="5ACBF0"/>
          </p15:clr>
        </p15:guide>
        <p15:guide id="3" orient="horz" pos="1877">
          <p15:clr>
            <a:srgbClr val="5ACBF0"/>
          </p15:clr>
        </p15:guide>
        <p15:guide id="4" pos="3731">
          <p15:clr>
            <a:srgbClr val="C35EA4"/>
          </p15:clr>
        </p15:guide>
        <p15:guide id="5" pos="2993">
          <p15:clr>
            <a:srgbClr val="5ACBF0"/>
          </p15:clr>
        </p15:guide>
        <p15:guide id="6" pos="3547">
          <p15:clr>
            <a:srgbClr val="A4A3A4"/>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Photo full bleed lower title">
    <p:spTree>
      <p:nvGrpSpPr>
        <p:cNvPr id="1" name=""/>
        <p:cNvGrpSpPr/>
        <p:nvPr/>
      </p:nvGrpSpPr>
      <p:grpSpPr>
        <a:xfrm>
          <a:off x="0" y="0"/>
          <a:ext cx="0" cy="0"/>
          <a:chOff x="0" y="0"/>
          <a:chExt cx="0" cy="0"/>
        </a:xfrm>
      </p:grpSpPr>
      <p:sp>
        <p:nvSpPr>
          <p:cNvPr id="8" name="Picture Placeholder 7" descr="This photo is a 'placeholder' only. Drag or drop your photo here, or click and tap the center to insert a photo.">
            <a:extLst>
              <a:ext uri="{FF2B5EF4-FFF2-40B4-BE49-F238E27FC236}">
                <a16:creationId xmlns:a16="http://schemas.microsoft.com/office/drawing/2014/main" id="{FA608AEF-BE66-4029-BA63-DA15E89C3291}"/>
              </a:ext>
            </a:extLst>
          </p:cNvPr>
          <p:cNvSpPr>
            <a:spLocks noGrp="1"/>
          </p:cNvSpPr>
          <p:nvPr>
            <p:ph type="pic" sz="quarter" idx="10" hasCustomPrompt="1"/>
          </p:nvPr>
        </p:nvSpPr>
        <p:spPr bwMode="ltGray">
          <a:xfrm>
            <a:off x="0" y="0"/>
            <a:ext cx="12192000" cy="6858000"/>
          </a:xfrm>
          <a:blipFill>
            <a:blip r:embed="rId2"/>
            <a:stretch>
              <a:fillRect/>
            </a:stretch>
          </a:blipFill>
        </p:spPr>
        <p:txBody>
          <a:bodyPr wrap="none" bIns="1554480" anchor="ctr">
            <a:noAutofit/>
          </a:bodyPr>
          <a:lstStyle>
            <a:lvl1pPr marL="0" indent="0" algn="ctr">
              <a:buNone/>
              <a:defRPr sz="1400" b="1">
                <a:solidFill>
                  <a:srgbClr val="000000"/>
                </a:solidFill>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E033AC47-6988-4AF2-AB7A-F400B9B8392F}"/>
              </a:ext>
            </a:extLst>
          </p:cNvPr>
          <p:cNvSpPr>
            <a:spLocks noGrp="1"/>
          </p:cNvSpPr>
          <p:nvPr>
            <p:ph type="title"/>
          </p:nvPr>
        </p:nvSpPr>
        <p:spPr bwMode="ltGray">
          <a:xfrm>
            <a:off x="0" y="3657600"/>
            <a:ext cx="12192000" cy="3200400"/>
          </a:xfrm>
          <a:gradFill flip="none" rotWithShape="1">
            <a:gsLst>
              <a:gs pos="40000">
                <a:srgbClr val="000000">
                  <a:alpha val="70000"/>
                </a:srgbClr>
              </a:gs>
              <a:gs pos="100000">
                <a:srgbClr val="000000">
                  <a:alpha val="0"/>
                </a:srgbClr>
              </a:gs>
            </a:gsLst>
            <a:lin ang="16200000" scaled="1"/>
            <a:tileRect/>
          </a:gradFill>
        </p:spPr>
        <p:txBody>
          <a:bodyPr lIns="585216" tIns="585216" rIns="585216" bIns="585216" anchor="b" anchorCtr="0">
            <a:noAutofit/>
          </a:bodyPr>
          <a:lstStyle>
            <a:lvl1pPr>
              <a:defRPr sz="3600" spc="0">
                <a:solidFill>
                  <a:srgbClr val="FFFFFF"/>
                </a:solidFill>
              </a:defRPr>
            </a:lvl1pPr>
          </a:lstStyle>
          <a:p>
            <a:r>
              <a:rPr lang="en-US"/>
              <a:t>Click to edit Master title style</a:t>
            </a:r>
          </a:p>
        </p:txBody>
      </p:sp>
      <p:sp>
        <p:nvSpPr>
          <p:cNvPr id="6" name="TextBox 5">
            <a:extLst>
              <a:ext uri="{FF2B5EF4-FFF2-40B4-BE49-F238E27FC236}">
                <a16:creationId xmlns:a16="http://schemas.microsoft.com/office/drawing/2014/main" id="{03F619C2-B134-493A-AB9F-5DE39C929931}"/>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861443602"/>
      </p:ext>
    </p:extLst>
  </p:cSld>
  <p:clrMapOvr>
    <a:masterClrMapping/>
  </p:clrMapOvr>
  <p:transition>
    <p:fade/>
  </p:transition>
  <p:extLst>
    <p:ext uri="{DCECCB84-F9BA-43D5-87BE-67443E8EF086}">
      <p15:sldGuideLst xmlns:p15="http://schemas.microsoft.com/office/powerpoint/2012/main">
        <p15:guide id="1" orient="horz" pos="2304">
          <p15:clr>
            <a:srgbClr val="5ACBF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Photo full bleed left title">
    <p:spTree>
      <p:nvGrpSpPr>
        <p:cNvPr id="1" name=""/>
        <p:cNvGrpSpPr/>
        <p:nvPr/>
      </p:nvGrpSpPr>
      <p:grpSpPr>
        <a:xfrm>
          <a:off x="0" y="0"/>
          <a:ext cx="0" cy="0"/>
          <a:chOff x="0" y="0"/>
          <a:chExt cx="0" cy="0"/>
        </a:xfrm>
      </p:grpSpPr>
      <p:sp>
        <p:nvSpPr>
          <p:cNvPr id="8" name="Picture Placeholder 7" descr="This photo is a 'placeholder' only. Drag or drop your photo here, or click and tap the center to insert a photo.">
            <a:extLst>
              <a:ext uri="{FF2B5EF4-FFF2-40B4-BE49-F238E27FC236}">
                <a16:creationId xmlns:a16="http://schemas.microsoft.com/office/drawing/2014/main" id="{FA608AEF-BE66-4029-BA63-DA15E89C3291}"/>
              </a:ext>
            </a:extLst>
          </p:cNvPr>
          <p:cNvSpPr>
            <a:spLocks noGrp="1"/>
          </p:cNvSpPr>
          <p:nvPr>
            <p:ph type="pic" sz="quarter" idx="10" hasCustomPrompt="1"/>
          </p:nvPr>
        </p:nvSpPr>
        <p:spPr bwMode="ltGray">
          <a:xfrm>
            <a:off x="0" y="0"/>
            <a:ext cx="12192000" cy="6858000"/>
          </a:xfrm>
          <a:blipFill>
            <a:blip r:embed="rId2"/>
            <a:stretch>
              <a:fillRect/>
            </a:stretch>
          </a:blipFill>
        </p:spPr>
        <p:txBody>
          <a:bodyPr wrap="none" bIns="1554480" anchor="ctr">
            <a:noAutofit/>
          </a:bodyPr>
          <a:lstStyle>
            <a:lvl1pPr marL="0" indent="0" algn="ctr">
              <a:buNone/>
              <a:defRPr sz="1400" b="1">
                <a:solidFill>
                  <a:srgbClr val="000000"/>
                </a:solidFill>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E033AC47-6988-4AF2-AB7A-F400B9B8392F}"/>
              </a:ext>
            </a:extLst>
          </p:cNvPr>
          <p:cNvSpPr>
            <a:spLocks noGrp="1"/>
          </p:cNvSpPr>
          <p:nvPr>
            <p:ph type="title" hasCustomPrompt="1"/>
          </p:nvPr>
        </p:nvSpPr>
        <p:spPr bwMode="ltGray">
          <a:xfrm>
            <a:off x="-3" y="0"/>
            <a:ext cx="5669280" cy="6858000"/>
          </a:xfrm>
          <a:gradFill flip="none" rotWithShape="1">
            <a:gsLst>
              <a:gs pos="50000">
                <a:srgbClr val="000000">
                  <a:alpha val="70000"/>
                </a:srgbClr>
              </a:gs>
              <a:gs pos="100000">
                <a:srgbClr val="000000">
                  <a:alpha val="0"/>
                </a:srgbClr>
              </a:gs>
            </a:gsLst>
            <a:lin ang="0" scaled="1"/>
            <a:tileRect/>
          </a:gradFill>
        </p:spPr>
        <p:txBody>
          <a:bodyPr lIns="585216" tIns="585216" rIns="585216" bIns="585216" anchor="ctr">
            <a:noAutofit/>
          </a:bodyPr>
          <a:lstStyle>
            <a:lvl1pPr>
              <a:defRPr sz="3600" spc="0">
                <a:solidFill>
                  <a:srgbClr val="FFFFFF"/>
                </a:solidFill>
              </a:defRPr>
            </a:lvl1pPr>
          </a:lstStyle>
          <a:p>
            <a:r>
              <a:rPr lang="en-US"/>
              <a:t>Click to edit </a:t>
            </a:r>
            <a:br>
              <a:rPr lang="en-US"/>
            </a:br>
            <a:r>
              <a:rPr lang="en-US"/>
              <a:t>Master title style</a:t>
            </a:r>
          </a:p>
        </p:txBody>
      </p:sp>
      <p:sp>
        <p:nvSpPr>
          <p:cNvPr id="6" name="TextBox 5">
            <a:extLst>
              <a:ext uri="{FF2B5EF4-FFF2-40B4-BE49-F238E27FC236}">
                <a16:creationId xmlns:a16="http://schemas.microsoft.com/office/drawing/2014/main" id="{1D4894F6-B50F-43E1-83FC-4F2200B2FA65}"/>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603402083"/>
      </p:ext>
    </p:extLst>
  </p:cSld>
  <p:clrMapOvr>
    <a:masterClrMapping/>
  </p:clrMapOvr>
  <p:transition>
    <p:fade/>
  </p:transition>
  <p:extLst>
    <p:ext uri="{DCECCB84-F9BA-43D5-87BE-67443E8EF086}">
      <p15:sldGuideLst xmlns:p15="http://schemas.microsoft.com/office/powerpoint/2012/main">
        <p15:guide id="7" pos="3576">
          <p15:clr>
            <a:srgbClr val="5ACBF0"/>
          </p15:clr>
        </p15:guide>
        <p15:guide id="8" orient="horz" pos="2160">
          <p15:clr>
            <a:srgbClr val="5ACBF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bg>
      <p:bgRef idx="1001">
        <a:schemeClr val="bg1"/>
      </p:bgRef>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2979778"/>
            <a:ext cx="9144000" cy="553998"/>
          </a:xfrm>
          <a:noFill/>
        </p:spPr>
        <p:txBody>
          <a:bodyPr lIns="0" tIns="0" rIns="0" bIns="0" anchor="b" anchorCtr="0">
            <a:spAutoFit/>
          </a:bodyPr>
          <a:lstStyle>
            <a:lvl1pPr>
              <a:defRPr sz="3600" spc="-50" baseline="0">
                <a:solidFill>
                  <a:srgbClr val="0078D4"/>
                </a:solidFill>
                <a:latin typeface="+mj-lt"/>
                <a:cs typeface="Segoe UI" panose="020B0502040204020203" pitchFamily="34" charset="0"/>
              </a:defRPr>
            </a:lvl1pPr>
          </a:lstStyle>
          <a:p>
            <a:r>
              <a:rPr lang="en-US"/>
              <a:t>Presentation title </a:t>
            </a:r>
          </a:p>
        </p:txBody>
      </p:sp>
      <p:sp>
        <p:nvSpPr>
          <p:cNvPr id="5" name="Text Placeholder 4"/>
          <p:cNvSpPr>
            <a:spLocks noGrp="1"/>
          </p:cNvSpPr>
          <p:nvPr>
            <p:ph type="body" sz="quarter" idx="12" hasCustomPrompt="1"/>
          </p:nvPr>
        </p:nvSpPr>
        <p:spPr>
          <a:xfrm>
            <a:off x="584200" y="3962400"/>
            <a:ext cx="9144000" cy="338554"/>
          </a:xfrm>
          <a:noFill/>
        </p:spPr>
        <p:txBody>
          <a:bodyPr wrap="square" lIns="0" tIns="0" rIns="0" bIns="0">
            <a:spAutoFit/>
          </a:bodyPr>
          <a:lstStyle>
            <a:lvl1pPr marL="0" indent="0">
              <a:spcBef>
                <a:spcPts val="0"/>
              </a:spcBef>
              <a:buNone/>
              <a:defRPr sz="2200" spc="0" baseline="0">
                <a:solidFill>
                  <a:schemeClr val="tx1"/>
                </a:solidFill>
                <a:latin typeface="+mn-lt"/>
                <a:cs typeface="Segoe UI" panose="020B0502040204020203" pitchFamily="34" charset="0"/>
              </a:defRPr>
            </a:lvl1pPr>
          </a:lstStyle>
          <a:p>
            <a:pPr lvl="0"/>
            <a:r>
              <a:rPr lang="en-US"/>
              <a:t>Speaker name or subtitle text</a:t>
            </a:r>
          </a:p>
        </p:txBody>
      </p:sp>
      <p:pic>
        <p:nvPicPr>
          <p:cNvPr id="8" name="MS logo gray - EMF" descr="Microsoft logo, gray text version">
            <a:extLst>
              <a:ext uri="{FF2B5EF4-FFF2-40B4-BE49-F238E27FC236}">
                <a16:creationId xmlns:a16="http://schemas.microsoft.com/office/drawing/2014/main" id="{CAF610D3-6117-48F4-AED9-F47791F33EBB}"/>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Tree>
    <p:extLst>
      <p:ext uri="{BB962C8B-B14F-4D97-AF65-F5344CB8AC3E}">
        <p14:creationId xmlns:p14="http://schemas.microsoft.com/office/powerpoint/2010/main" val="5106864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hoto full bleed right title">
    <p:spTree>
      <p:nvGrpSpPr>
        <p:cNvPr id="1" name=""/>
        <p:cNvGrpSpPr/>
        <p:nvPr/>
      </p:nvGrpSpPr>
      <p:grpSpPr>
        <a:xfrm>
          <a:off x="0" y="0"/>
          <a:ext cx="0" cy="0"/>
          <a:chOff x="0" y="0"/>
          <a:chExt cx="0" cy="0"/>
        </a:xfrm>
      </p:grpSpPr>
      <p:sp>
        <p:nvSpPr>
          <p:cNvPr id="8" name="Picture Placeholder 7" descr="This photo is a 'placeholder' only. Drag or drop your photo here, or click and tap the center to insert a photo.">
            <a:extLst>
              <a:ext uri="{FF2B5EF4-FFF2-40B4-BE49-F238E27FC236}">
                <a16:creationId xmlns:a16="http://schemas.microsoft.com/office/drawing/2014/main" id="{FA608AEF-BE66-4029-BA63-DA15E89C3291}"/>
              </a:ext>
            </a:extLst>
          </p:cNvPr>
          <p:cNvSpPr>
            <a:spLocks noGrp="1"/>
          </p:cNvSpPr>
          <p:nvPr>
            <p:ph type="pic" sz="quarter" idx="10" hasCustomPrompt="1"/>
          </p:nvPr>
        </p:nvSpPr>
        <p:spPr bwMode="ltGray">
          <a:xfrm>
            <a:off x="0" y="0"/>
            <a:ext cx="12192000" cy="6858000"/>
          </a:xfrm>
          <a:blipFill>
            <a:blip r:embed="rId2"/>
            <a:stretch>
              <a:fillRect/>
            </a:stretch>
          </a:blipFill>
        </p:spPr>
        <p:txBody>
          <a:bodyPr wrap="none" bIns="1554480" anchor="ctr">
            <a:noAutofit/>
          </a:bodyPr>
          <a:lstStyle>
            <a:lvl1pPr marL="0" indent="0" algn="ctr">
              <a:buNone/>
              <a:defRPr sz="1400" b="1">
                <a:solidFill>
                  <a:srgbClr val="000000"/>
                </a:solidFill>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E033AC47-6988-4AF2-AB7A-F400B9B8392F}"/>
              </a:ext>
            </a:extLst>
          </p:cNvPr>
          <p:cNvSpPr>
            <a:spLocks noGrp="1"/>
          </p:cNvSpPr>
          <p:nvPr>
            <p:ph type="title" hasCustomPrompt="1"/>
          </p:nvPr>
        </p:nvSpPr>
        <p:spPr bwMode="ltGray">
          <a:xfrm>
            <a:off x="6522720" y="0"/>
            <a:ext cx="5669280" cy="6858000"/>
          </a:xfrm>
          <a:gradFill flip="none" rotWithShape="1">
            <a:gsLst>
              <a:gs pos="50000">
                <a:srgbClr val="000000">
                  <a:alpha val="70000"/>
                </a:srgbClr>
              </a:gs>
              <a:gs pos="100000">
                <a:srgbClr val="000000">
                  <a:alpha val="0"/>
                </a:srgbClr>
              </a:gs>
            </a:gsLst>
            <a:lin ang="10800000" scaled="1"/>
            <a:tileRect/>
          </a:gradFill>
          <a:ln>
            <a:noFill/>
          </a:ln>
        </p:spPr>
        <p:txBody>
          <a:bodyPr lIns="585216" tIns="585216" rIns="585216" bIns="585216" anchor="ctr">
            <a:noAutofit/>
          </a:bodyPr>
          <a:lstStyle>
            <a:lvl1pPr algn="r">
              <a:defRPr sz="3600" spc="0">
                <a:solidFill>
                  <a:srgbClr val="FFFFFF"/>
                </a:solidFill>
              </a:defRPr>
            </a:lvl1pPr>
          </a:lstStyle>
          <a:p>
            <a:r>
              <a:rPr lang="en-US"/>
              <a:t>Click to edit </a:t>
            </a:r>
            <a:br>
              <a:rPr lang="en-US"/>
            </a:br>
            <a:r>
              <a:rPr lang="en-US"/>
              <a:t>Master title style</a:t>
            </a:r>
          </a:p>
        </p:txBody>
      </p:sp>
      <p:sp>
        <p:nvSpPr>
          <p:cNvPr id="6" name="TextBox 5">
            <a:extLst>
              <a:ext uri="{FF2B5EF4-FFF2-40B4-BE49-F238E27FC236}">
                <a16:creationId xmlns:a16="http://schemas.microsoft.com/office/drawing/2014/main" id="{A629011D-E3B4-416F-9D7F-7A99AE49F65A}"/>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096866871"/>
      </p:ext>
    </p:extLst>
  </p:cSld>
  <p:clrMapOvr>
    <a:masterClrMapping/>
  </p:clrMapOvr>
  <p:transition>
    <p:fade/>
  </p:transition>
  <p:extLst>
    <p:ext uri="{DCECCB84-F9BA-43D5-87BE-67443E8EF086}">
      <p15:sldGuideLst xmlns:p15="http://schemas.microsoft.com/office/powerpoint/2012/main">
        <p15:guide id="7" pos="4105">
          <p15:clr>
            <a:srgbClr val="5ACBF0"/>
          </p15:clr>
        </p15:guide>
        <p15:guide id="8" orient="horz" pos="2160" userDrawn="1">
          <p15:clr>
            <a:srgbClr val="5ACBF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op horizontal photo and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E01E45-D858-46CB-8C37-2ADA7A8B4F38}"/>
              </a:ext>
            </a:extLst>
          </p:cNvPr>
          <p:cNvSpPr>
            <a:spLocks noGrp="1"/>
          </p:cNvSpPr>
          <p:nvPr>
            <p:ph type="title"/>
          </p:nvPr>
        </p:nvSpPr>
        <p:spPr>
          <a:xfrm>
            <a:off x="588263" y="5157216"/>
            <a:ext cx="11018520" cy="1111822"/>
          </a:xfrm>
        </p:spPr>
        <p:txBody>
          <a:bodyPr anchor="ctr"/>
          <a:lstStyle>
            <a:lvl1pPr algn="ctr">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ltGray">
          <a:xfrm>
            <a:off x="0" y="0"/>
            <a:ext cx="12192000" cy="4572000"/>
          </a:xfrm>
          <a:blipFill>
            <a:blip r:embed="rId2"/>
            <a:stretch>
              <a:fillRect/>
            </a:stretch>
          </a:blipFill>
        </p:spPr>
        <p:txBody>
          <a:bodyPr vert="horz" wrap="square" lIns="0" tIns="1280160" rIns="0" bIns="0" rtlCol="0" anchor="t" anchorCtr="0">
            <a:noAutofit/>
          </a:bodyPr>
          <a:lstStyle>
            <a:lvl1pPr marL="0" indent="0" algn="ctr">
              <a:buNone/>
              <a:defRPr lang="en-US" sz="1400" b="1" dirty="0">
                <a:solidFill>
                  <a:srgbClr val="000000"/>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3A996C37-D0C9-4349-A860-B639C4EB9D5D}"/>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390838193"/>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userDrawn="1">
          <p15:clr>
            <a:srgbClr val="5ACBF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ottom horizontal photo and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5563AC-3A0B-4839-A9DC-F00E8E5411A6}"/>
              </a:ext>
            </a:extLst>
          </p:cNvPr>
          <p:cNvSpPr>
            <a:spLocks noGrp="1"/>
          </p:cNvSpPr>
          <p:nvPr>
            <p:ph type="title"/>
          </p:nvPr>
        </p:nvSpPr>
        <p:spPr>
          <a:xfrm>
            <a:off x="588263" y="585788"/>
            <a:ext cx="11018520" cy="1114996"/>
          </a:xfrm>
        </p:spPr>
        <p:txBody>
          <a:bodyPr anchor="ctr"/>
          <a:lstStyle>
            <a:lvl1pPr algn="ctr">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ltGray">
          <a:xfrm>
            <a:off x="-2381" y="2286000"/>
            <a:ext cx="12192000" cy="4572000"/>
          </a:xfrm>
          <a:blipFill>
            <a:blip r:embed="rId2"/>
            <a:stretch>
              <a:fillRect/>
            </a:stretch>
          </a:blipFill>
        </p:spPr>
        <p:txBody>
          <a:bodyPr vert="horz" wrap="square" lIns="0" tIns="1371600" rIns="0" bIns="0" rtlCol="0" anchor="t" anchorCtr="0">
            <a:noAutofit/>
          </a:bodyPr>
          <a:lstStyle>
            <a:lvl1pPr marL="0" indent="0" algn="ctr">
              <a:buNone/>
              <a:defRPr lang="en-US" sz="1400" b="1" dirty="0">
                <a:solidFill>
                  <a:srgbClr val="000000"/>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3D6FDE6F-0F4B-446A-A51F-494FB0996655}"/>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725136582"/>
      </p:ext>
    </p:extLst>
  </p:cSld>
  <p:clrMapOvr>
    <a:masterClrMapping/>
  </p:clrMapOvr>
  <p:transition>
    <p:fade/>
  </p:transition>
  <p:extLst>
    <p:ext uri="{DCECCB84-F9BA-43D5-87BE-67443E8EF086}">
      <p15:sldGuideLst xmlns:p15="http://schemas.microsoft.com/office/powerpoint/2012/main">
        <p15:guide id="5" orient="horz" pos="1440">
          <p15:clr>
            <a:srgbClr val="5ACBF0"/>
          </p15:clr>
        </p15:guide>
        <p15:guide id="6" orient="horz" pos="720" userDrawn="1">
          <p15:clr>
            <a:srgbClr val="5ACBF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wo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27DCA08-1117-4B11-AEFD-AAB2B33543F9}"/>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4199" y="5689600"/>
            <a:ext cx="5367528"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582612" y="2025650"/>
            <a:ext cx="5367528" cy="3474720"/>
          </a:xfrm>
          <a:blipFill>
            <a:blip r:embed="rId2"/>
            <a:stretch>
              <a:fillRect/>
            </a:stretch>
          </a:blipFill>
        </p:spPr>
        <p:txBody>
          <a:bodyPr vert="horz" wrap="square" lIns="0" tIns="0" rIns="0" bIns="1005840" rtlCol="0" anchor="ctr" anchorCtr="0">
            <a:noAutofit/>
          </a:bodyPr>
          <a:lstStyle>
            <a:lvl1pPr marL="0" indent="0" algn="ctr">
              <a:buNone/>
              <a:defRPr lang="en-US" sz="1000" b="1" dirty="0">
                <a:solidFill>
                  <a:srgbClr val="000000"/>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6241860" y="5689600"/>
            <a:ext cx="5367528"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6239255" y="2025650"/>
            <a:ext cx="5367528" cy="3474720"/>
          </a:xfrm>
          <a:blipFill>
            <a:blip r:embed="rId3"/>
            <a:stretch>
              <a:fillRect/>
            </a:stretch>
          </a:blipFill>
        </p:spPr>
        <p:txBody>
          <a:bodyPr vert="horz" wrap="square" lIns="0" tIns="0" rIns="0" bIns="1005840" rtlCol="0" anchor="ctr" anchorCtr="0">
            <a:noAutofit/>
          </a:bodyPr>
          <a:lstStyle>
            <a:lvl1pPr marL="0" indent="0" algn="ctr">
              <a:buNone/>
              <a:defRPr lang="en-US" sz="1000" b="1" dirty="0">
                <a:solidFill>
                  <a:srgbClr val="000000"/>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10" name="TextBox 9">
            <a:extLst>
              <a:ext uri="{FF2B5EF4-FFF2-40B4-BE49-F238E27FC236}">
                <a16:creationId xmlns:a16="http://schemas.microsoft.com/office/drawing/2014/main" id="{CAF59E09-7602-42B9-AB0C-9D1365A9EBB2}"/>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646059488"/>
      </p:ext>
    </p:extLst>
  </p:cSld>
  <p:clrMapOvr>
    <a:masterClrMapping/>
  </p:clrMapOvr>
  <p:transition>
    <p:fade/>
  </p:transition>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3749">
          <p15:clr>
            <a:srgbClr val="5ACBF0"/>
          </p15:clr>
        </p15:guide>
        <p15:guide id="7" pos="3931">
          <p15:clr>
            <a:srgbClr val="5ACBF0"/>
          </p15:clr>
        </p15:guide>
        <p15:guide id="8" orient="horz" pos="3464" userDrawn="1">
          <p15:clr>
            <a:srgbClr val="5ACBF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hree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60F77E-464D-46F7-A8F8-6F281DAB0C7A}"/>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2613" y="5689600"/>
            <a:ext cx="3475037"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582612" y="2025650"/>
            <a:ext cx="3474720" cy="3474720"/>
          </a:xfrm>
          <a:blipFill>
            <a:blip r:embed="rId2"/>
            <a:stretch>
              <a:fillRect/>
            </a:stretch>
          </a:blipFill>
        </p:spPr>
        <p:txBody>
          <a:bodyPr lIns="0" tIns="0" rIns="0" bIns="100584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2" name="Text Placeholder 3">
            <a:extLst>
              <a:ext uri="{FF2B5EF4-FFF2-40B4-BE49-F238E27FC236}">
                <a16:creationId xmlns:a16="http://schemas.microsoft.com/office/drawing/2014/main" id="{7E8A9C08-F392-459F-B90B-EDBF4A830C55}"/>
              </a:ext>
            </a:extLst>
          </p:cNvPr>
          <p:cNvSpPr>
            <a:spLocks noGrp="1"/>
          </p:cNvSpPr>
          <p:nvPr>
            <p:ph type="body" sz="quarter" idx="17"/>
          </p:nvPr>
        </p:nvSpPr>
        <p:spPr>
          <a:xfrm>
            <a:off x="4358640" y="5689600"/>
            <a:ext cx="3475037"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7E401A97-B3D4-43E4-9B09-8AD4B6B26068}"/>
              </a:ext>
            </a:extLst>
          </p:cNvPr>
          <p:cNvSpPr>
            <a:spLocks noGrp="1"/>
          </p:cNvSpPr>
          <p:nvPr>
            <p:ph type="pic" sz="quarter" idx="14" hasCustomPrompt="1"/>
          </p:nvPr>
        </p:nvSpPr>
        <p:spPr bwMode="ltGray">
          <a:xfrm>
            <a:off x="4358640" y="2025650"/>
            <a:ext cx="3474720" cy="3474720"/>
          </a:xfrm>
          <a:blipFill>
            <a:blip r:embed="rId3"/>
            <a:stretch>
              <a:fillRect/>
            </a:stretch>
          </a:blipFill>
        </p:spPr>
        <p:txBody>
          <a:bodyPr lIns="0" tIns="0" rIns="0" bIns="100584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8134351" y="5689600"/>
            <a:ext cx="3475037"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8132063" y="2025650"/>
            <a:ext cx="3474720" cy="3474720"/>
          </a:xfrm>
          <a:blipFill>
            <a:blip r:embed="rId4"/>
            <a:stretch>
              <a:fillRect/>
            </a:stretch>
          </a:blipFill>
        </p:spPr>
        <p:txBody>
          <a:bodyPr lIns="0" tIns="0" rIns="0" bIns="100584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Box 13">
            <a:extLst>
              <a:ext uri="{FF2B5EF4-FFF2-40B4-BE49-F238E27FC236}">
                <a16:creationId xmlns:a16="http://schemas.microsoft.com/office/drawing/2014/main" id="{52B36921-D927-4BA6-8891-8AEE9784923C}"/>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842252135"/>
      </p:ext>
    </p:extLst>
  </p:cSld>
  <p:clrMapOvr>
    <a:masterClrMapping/>
  </p:clrMapOvr>
  <p:transition>
    <p:fade/>
  </p:transition>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2557">
          <p15:clr>
            <a:srgbClr val="5ACBF0"/>
          </p15:clr>
        </p15:guide>
        <p15:guide id="7" pos="2744">
          <p15:clr>
            <a:srgbClr val="5ACBF0"/>
          </p15:clr>
        </p15:guide>
        <p15:guide id="8" pos="4936">
          <p15:clr>
            <a:srgbClr val="5ACBF0"/>
          </p15:clr>
        </p15:guide>
        <p15:guide id="9" pos="5123">
          <p15:clr>
            <a:srgbClr val="5ACBF0"/>
          </p15:clr>
        </p15:guide>
        <p15:guide id="10" orient="horz" pos="3465" userDrawn="1">
          <p15:clr>
            <a:srgbClr val="5ACBF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Four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2613" y="4753938"/>
            <a:ext cx="2532888" cy="1515100"/>
          </a:xfrm>
        </p:spPr>
        <p:txBody>
          <a:bodyPr/>
          <a:lstStyle>
            <a:lvl1pPr marL="0" indent="0" algn="l">
              <a:spcBef>
                <a:spcPts val="0"/>
              </a:spcBef>
              <a:buNone/>
              <a:defRPr sz="1800">
                <a:latin typeface="+mj-lt"/>
              </a:defRPr>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582612" y="2025650"/>
            <a:ext cx="2532888" cy="2532888"/>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2" name="Text Placeholder 3">
            <a:extLst>
              <a:ext uri="{FF2B5EF4-FFF2-40B4-BE49-F238E27FC236}">
                <a16:creationId xmlns:a16="http://schemas.microsoft.com/office/drawing/2014/main" id="{7E8A9C08-F392-459F-B90B-EDBF4A830C55}"/>
              </a:ext>
            </a:extLst>
          </p:cNvPr>
          <p:cNvSpPr>
            <a:spLocks noGrp="1"/>
          </p:cNvSpPr>
          <p:nvPr>
            <p:ph type="body" sz="quarter" idx="17"/>
          </p:nvPr>
        </p:nvSpPr>
        <p:spPr>
          <a:xfrm>
            <a:off x="3413908" y="4753938"/>
            <a:ext cx="2532888" cy="1515100"/>
          </a:xfrm>
        </p:spPr>
        <p:txBody>
          <a:bodyPr/>
          <a:lstStyle>
            <a:lvl1pPr marL="0" indent="0" algn="l">
              <a:spcBef>
                <a:spcPts val="0"/>
              </a:spcBef>
              <a:buNone/>
              <a:defRPr sz="1800">
                <a:latin typeface="+mj-lt"/>
              </a:defRPr>
            </a:lvl1pPr>
          </a:lstStyle>
          <a:p>
            <a:pPr lvl="0"/>
            <a:r>
              <a:rPr lang="en-US"/>
              <a:t>Click to edit Master text styles</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7E401A97-B3D4-43E4-9B09-8AD4B6B26068}"/>
              </a:ext>
            </a:extLst>
          </p:cNvPr>
          <p:cNvSpPr>
            <a:spLocks noGrp="1"/>
          </p:cNvSpPr>
          <p:nvPr>
            <p:ph type="pic" sz="quarter" idx="14" hasCustomPrompt="1"/>
          </p:nvPr>
        </p:nvSpPr>
        <p:spPr bwMode="ltGray">
          <a:xfrm>
            <a:off x="3413908" y="2025650"/>
            <a:ext cx="2532888" cy="2532888"/>
          </a:xfrm>
          <a:blipFill>
            <a:blip r:embed="rId3"/>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6245204" y="4753938"/>
            <a:ext cx="2532888" cy="1515100"/>
          </a:xfrm>
        </p:spPr>
        <p:txBody>
          <a:bodyPr/>
          <a:lstStyle>
            <a:lvl1pPr marL="0" indent="0" algn="l">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6245204" y="2025650"/>
            <a:ext cx="2532888" cy="2532888"/>
          </a:xfrm>
          <a:blipFill>
            <a:blip r:embed="rId4"/>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5" name="Text Placeholder 3">
            <a:extLst>
              <a:ext uri="{FF2B5EF4-FFF2-40B4-BE49-F238E27FC236}">
                <a16:creationId xmlns:a16="http://schemas.microsoft.com/office/drawing/2014/main" id="{38E883C1-8203-4549-AF30-B96AEC45AC68}"/>
              </a:ext>
            </a:extLst>
          </p:cNvPr>
          <p:cNvSpPr>
            <a:spLocks noGrp="1"/>
          </p:cNvSpPr>
          <p:nvPr>
            <p:ph type="body" sz="quarter" idx="20"/>
          </p:nvPr>
        </p:nvSpPr>
        <p:spPr>
          <a:xfrm>
            <a:off x="9076500" y="4753938"/>
            <a:ext cx="2532888" cy="1515100"/>
          </a:xfrm>
        </p:spPr>
        <p:txBody>
          <a:bodyPr/>
          <a:lstStyle>
            <a:lvl1pPr marL="0" indent="0" algn="l">
              <a:spcBef>
                <a:spcPts val="0"/>
              </a:spcBef>
              <a:buNone/>
              <a:defRPr sz="1800">
                <a:latin typeface="+mj-lt"/>
              </a:defRPr>
            </a:lvl1pPr>
          </a:lstStyle>
          <a:p>
            <a:pPr lvl="0"/>
            <a:r>
              <a:rPr lang="en-US"/>
              <a:t>Click to edit Master text styles</a:t>
            </a:r>
          </a:p>
        </p:txBody>
      </p:sp>
      <p:sp>
        <p:nvSpPr>
          <p:cNvPr id="14" name="Picture Placeholder" descr="This photo is a 'placeholder' only. Drag or drop your photo here, or click and tap the center to insert a photo.">
            <a:extLst>
              <a:ext uri="{FF2B5EF4-FFF2-40B4-BE49-F238E27FC236}">
                <a16:creationId xmlns:a16="http://schemas.microsoft.com/office/drawing/2014/main" id="{BBD58C33-921C-42F1-9803-1C798DB548C2}"/>
              </a:ext>
            </a:extLst>
          </p:cNvPr>
          <p:cNvSpPr>
            <a:spLocks noGrp="1"/>
          </p:cNvSpPr>
          <p:nvPr>
            <p:ph type="pic" sz="quarter" idx="19" hasCustomPrompt="1"/>
          </p:nvPr>
        </p:nvSpPr>
        <p:spPr bwMode="ltGray">
          <a:xfrm>
            <a:off x="9073895" y="2025650"/>
            <a:ext cx="2532888" cy="2532888"/>
          </a:xfrm>
          <a:blipFill>
            <a:blip r:embed="rId5"/>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16" name="TextBox 15">
            <a:extLst>
              <a:ext uri="{FF2B5EF4-FFF2-40B4-BE49-F238E27FC236}">
                <a16:creationId xmlns:a16="http://schemas.microsoft.com/office/drawing/2014/main" id="{5CF56B00-AAD4-4F4F-8228-B6CF8367DE0D}"/>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474357050"/>
      </p:ext>
    </p:extLst>
  </p:cSld>
  <p:clrMapOvr>
    <a:masterClrMapping/>
  </p:clrMapOvr>
  <p:transition>
    <p:fade/>
  </p:transition>
  <p:extLst>
    <p:ext uri="{DCECCB84-F9BA-43D5-87BE-67443E8EF086}">
      <p15:sldGuideLst xmlns:p15="http://schemas.microsoft.com/office/powerpoint/2012/main">
        <p15:guide id="3" orient="horz" pos="2993">
          <p15:clr>
            <a:srgbClr val="5ACBF0"/>
          </p15:clr>
        </p15:guide>
        <p15:guide id="4" orient="horz" pos="1276">
          <p15:clr>
            <a:srgbClr val="5ACBF0"/>
          </p15:clr>
        </p15:guide>
        <p15:guide id="5" orient="horz" pos="288">
          <p15:clr>
            <a:srgbClr val="5ACBF0"/>
          </p15:clr>
        </p15:guide>
        <p15:guide id="6" pos="1963">
          <p15:clr>
            <a:srgbClr val="5ACBF0"/>
          </p15:clr>
        </p15:guide>
        <p15:guide id="7" pos="2150">
          <p15:clr>
            <a:srgbClr val="5ACBF0"/>
          </p15:clr>
        </p15:guide>
        <p15:guide id="8" pos="3746">
          <p15:clr>
            <a:srgbClr val="5ACBF0"/>
          </p15:clr>
        </p15:guide>
        <p15:guide id="9" pos="3934">
          <p15:clr>
            <a:srgbClr val="5ACBF0"/>
          </p15:clr>
        </p15:guide>
        <p15:guide id="10" pos="5530">
          <p15:clr>
            <a:srgbClr val="5ACBF0"/>
          </p15:clr>
        </p15:guide>
        <p15:guide id="11" pos="5716">
          <p15:clr>
            <a:srgbClr val="5ACBF0"/>
          </p15:clr>
        </p15:guide>
        <p15:guide id="12" orient="horz" pos="2870" userDrawn="1">
          <p15:clr>
            <a:srgbClr val="5ACBF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wo filmstrip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3" y="585788"/>
            <a:ext cx="11018520" cy="1115568"/>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585216" y="5334000"/>
            <a:ext cx="4892040" cy="935037"/>
          </a:xfrm>
        </p:spPr>
        <p:txBody>
          <a:bodyPr/>
          <a:lstStyle>
            <a:lvl1pPr marL="0" indent="0" algn="ctr">
              <a:spcBef>
                <a:spcPts val="0"/>
              </a:spcBef>
              <a:buNone/>
              <a:defRPr sz="180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6062472" cy="2807208"/>
          </a:xfrm>
          <a:blipFill>
            <a:blip r:embed="rId2"/>
            <a:stretch>
              <a:fillRect/>
            </a:stretch>
          </a:blipFill>
        </p:spPr>
        <p:txBody>
          <a:bodyPr lIns="0" tIns="0" rIns="0" bIns="73152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6714744" y="5334000"/>
            <a:ext cx="4892040" cy="938212"/>
          </a:xfrm>
        </p:spPr>
        <p:txBody>
          <a:bodyPr/>
          <a:lstStyle>
            <a:lvl1pPr marL="0" indent="0" algn="ctr">
              <a:spcBef>
                <a:spcPts val="0"/>
              </a:spcBef>
              <a:buNone/>
              <a:defRPr sz="180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6129528" y="2286000"/>
            <a:ext cx="6062472" cy="2807208"/>
          </a:xfrm>
          <a:blipFill>
            <a:blip r:embed="rId3"/>
            <a:stretch>
              <a:fillRect/>
            </a:stretch>
          </a:blipFill>
        </p:spPr>
        <p:txBody>
          <a:bodyPr lIns="0" tIns="0" rIns="0" bIns="73152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8CE10F07-B8D9-4B69-A567-8BEDE6973D96}"/>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624772569"/>
      </p:ext>
    </p:extLst>
  </p:cSld>
  <p:clrMapOvr>
    <a:masterClrMapping/>
  </p:clrMapOvr>
  <p:transition>
    <p:fade/>
  </p:transition>
  <p:extLst>
    <p:ext uri="{DCECCB84-F9BA-43D5-87BE-67443E8EF086}">
      <p15:sldGuideLst xmlns:p15="http://schemas.microsoft.com/office/powerpoint/2012/main">
        <p15:guide id="1" orient="horz" pos="720" userDrawn="1">
          <p15:clr>
            <a:srgbClr val="5ACBF0"/>
          </p15:clr>
        </p15:guide>
        <p15:guide id="2" orient="horz" pos="1440">
          <p15:clr>
            <a:srgbClr val="5ACBF0"/>
          </p15:clr>
        </p15:guide>
        <p15:guide id="4" orient="horz" pos="3209" userDrawn="1">
          <p15:clr>
            <a:srgbClr val="5ACBF0"/>
          </p15:clr>
        </p15:guide>
        <p15:guide id="5" pos="3826">
          <p15:clr>
            <a:srgbClr val="5ACBF0"/>
          </p15:clr>
        </p15:guide>
        <p15:guide id="6" pos="3859">
          <p15:clr>
            <a:srgbClr val="5ACBF0"/>
          </p15:clr>
        </p15:guide>
        <p15:guide id="11" pos="1910">
          <p15:clr>
            <a:srgbClr val="5ACBF0"/>
          </p15:clr>
        </p15:guide>
        <p15:guide id="12" pos="5770">
          <p15:clr>
            <a:srgbClr val="5ACBF0"/>
          </p15:clr>
        </p15:guide>
        <p15:guide id="13" orient="horz" pos="3360">
          <p15:clr>
            <a:srgbClr val="5ACBF0"/>
          </p15:clr>
        </p15:guide>
        <p15:guide id="14" orient="horz" userDrawn="1">
          <p15:clr>
            <a:srgbClr val="5ACBF0"/>
          </p15:clr>
        </p15:guide>
        <p15:guide id="15" pos="3451" userDrawn="1">
          <p15:clr>
            <a:srgbClr val="5ACBF0"/>
          </p15:clr>
        </p15:guide>
        <p15:guide id="16" pos="4229" userDrawn="1">
          <p15:clr>
            <a:srgbClr val="5ACBF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hree filmstrip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3" y="585787"/>
            <a:ext cx="11018520" cy="1115568"/>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585216" y="4800600"/>
            <a:ext cx="2852928" cy="1468437"/>
          </a:xfrm>
        </p:spPr>
        <p:txBody>
          <a:bodyPr/>
          <a:lstStyle>
            <a:lvl1pPr marL="0" indent="0" algn="ctr">
              <a:spcBef>
                <a:spcPts val="0"/>
              </a:spcBef>
              <a:buNone/>
              <a:defRPr sz="180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4023360" cy="2286000"/>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4669536" y="4799409"/>
            <a:ext cx="2852928" cy="1472803"/>
          </a:xfrm>
        </p:spPr>
        <p:txBody>
          <a:bodyPr/>
          <a:lstStyle>
            <a:lvl1pPr marL="0" indent="0" algn="ctr">
              <a:spcBef>
                <a:spcPts val="0"/>
              </a:spcBef>
              <a:buNone/>
              <a:defRPr sz="180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4084320" y="2286000"/>
            <a:ext cx="4023360" cy="2286000"/>
          </a:xfrm>
          <a:blipFill>
            <a:blip r:embed="rId3"/>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p:nvPr>
        </p:nvSpPr>
        <p:spPr>
          <a:xfrm>
            <a:off x="8753856" y="4799410"/>
            <a:ext cx="2852928" cy="146962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8168640" y="2286000"/>
            <a:ext cx="4023360" cy="2286000"/>
          </a:xfrm>
          <a:blipFill>
            <a:blip r:embed="rId4"/>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42B999C7-F5A8-46A6-92C5-AA3BE4E2693D}"/>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982817732"/>
      </p:ext>
    </p:extLst>
  </p:cSld>
  <p:clrMapOvr>
    <a:masterClrMapping/>
  </p:clrMapOvr>
  <p:transition>
    <p:fade/>
  </p:transition>
  <p:extLst>
    <p:ext uri="{DCECCB84-F9BA-43D5-87BE-67443E8EF086}">
      <p15:sldGuideLst xmlns:p15="http://schemas.microsoft.com/office/powerpoint/2012/main">
        <p15:guide id="1" orient="horz" pos="720" userDrawn="1">
          <p15:clr>
            <a:srgbClr val="5ACBF0"/>
          </p15:clr>
        </p15:guide>
        <p15:guide id="2" orient="horz" pos="1440">
          <p15:clr>
            <a:srgbClr val="5ACBF0"/>
          </p15:clr>
        </p15:guide>
        <p15:guide id="3" orient="horz" pos="2880">
          <p15:clr>
            <a:srgbClr val="5ACBF0"/>
          </p15:clr>
        </p15:guide>
        <p15:guide id="4" orient="horz" pos="3024">
          <p15:clr>
            <a:srgbClr val="5ACBF0"/>
          </p15:clr>
        </p15:guide>
        <p15:guide id="5" pos="2534">
          <p15:clr>
            <a:srgbClr val="5ACBF0"/>
          </p15:clr>
        </p15:guide>
        <p15:guide id="6" pos="2573">
          <p15:clr>
            <a:srgbClr val="5ACBF0"/>
          </p15:clr>
        </p15:guide>
        <p15:guide id="8" pos="5109">
          <p15:clr>
            <a:srgbClr val="5ACBF0"/>
          </p15:clr>
        </p15:guide>
        <p15:guide id="9" pos="5145">
          <p15:clr>
            <a:srgbClr val="5ACBF0"/>
          </p15:clr>
        </p15:guide>
        <p15:guide id="11" pos="1266">
          <p15:clr>
            <a:srgbClr val="5ACBF0"/>
          </p15:clr>
        </p15:guide>
        <p15:guide id="12" pos="3840">
          <p15:clr>
            <a:srgbClr val="5ACBF0"/>
          </p15:clr>
        </p15:guide>
        <p15:guide id="13" pos="6414">
          <p15:clr>
            <a:srgbClr val="5ACBF0"/>
          </p15:clr>
        </p15:guide>
        <p15:guide id="14" orient="horz" pos="1074" userDrawn="1">
          <p15:clr>
            <a:srgbClr val="5ACBF0"/>
          </p15:clr>
        </p15:guide>
        <p15:guide id="15" pos="2168" userDrawn="1">
          <p15:clr>
            <a:srgbClr val="5ACBF0"/>
          </p15:clr>
        </p15:guide>
        <p15:guide id="16" pos="2944" userDrawn="1">
          <p15:clr>
            <a:srgbClr val="5ACBF0"/>
          </p15:clr>
        </p15:guide>
        <p15:guide id="17" pos="4738" userDrawn="1">
          <p15:clr>
            <a:srgbClr val="5ACBF0"/>
          </p15:clr>
        </p15:guide>
        <p15:guide id="18" pos="5514" userDrawn="1">
          <p15:clr>
            <a:srgbClr val="5ACBF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our filmstrip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3" y="585788"/>
            <a:ext cx="11018520" cy="1115568"/>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585216" y="4800600"/>
            <a:ext cx="1828800" cy="1468437"/>
          </a:xfrm>
        </p:spPr>
        <p:txBody>
          <a:bodyPr/>
          <a:lstStyle>
            <a:lvl1pPr marL="0" indent="0" algn="ctr">
              <a:spcBef>
                <a:spcPts val="0"/>
              </a:spcBef>
              <a:buNone/>
              <a:defRPr sz="180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2999232" cy="2286000"/>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3649472" y="4799409"/>
            <a:ext cx="1828800" cy="1472803"/>
          </a:xfrm>
        </p:spPr>
        <p:txBody>
          <a:bodyPr/>
          <a:lstStyle>
            <a:lvl1pPr marL="0" indent="0" algn="ctr">
              <a:spcBef>
                <a:spcPts val="0"/>
              </a:spcBef>
              <a:buNone/>
              <a:defRPr sz="180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3064256" y="2286000"/>
            <a:ext cx="2999232" cy="2286000"/>
          </a:xfrm>
          <a:blipFill>
            <a:blip r:embed="rId3"/>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p:nvPr>
        </p:nvSpPr>
        <p:spPr>
          <a:xfrm>
            <a:off x="6713728" y="4799410"/>
            <a:ext cx="1828800" cy="146962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6128512" y="2286000"/>
            <a:ext cx="2999232" cy="2286000"/>
          </a:xfrm>
          <a:blipFill>
            <a:blip r:embed="rId4"/>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8" name="Text Placeholder 3">
            <a:extLst>
              <a:ext uri="{FF2B5EF4-FFF2-40B4-BE49-F238E27FC236}">
                <a16:creationId xmlns:a16="http://schemas.microsoft.com/office/drawing/2014/main" id="{83564109-638C-44E2-AE84-46B44C29FD6C}"/>
              </a:ext>
            </a:extLst>
          </p:cNvPr>
          <p:cNvSpPr>
            <a:spLocks noGrp="1"/>
          </p:cNvSpPr>
          <p:nvPr>
            <p:ph type="body" sz="quarter" idx="20"/>
          </p:nvPr>
        </p:nvSpPr>
        <p:spPr>
          <a:xfrm>
            <a:off x="9777984" y="4799409"/>
            <a:ext cx="1828800" cy="1469629"/>
          </a:xfrm>
        </p:spPr>
        <p:txBody>
          <a:bodyPr/>
          <a:lstStyle>
            <a:lvl1pPr marL="0" indent="0" algn="ctr">
              <a:spcBef>
                <a:spcPts val="0"/>
              </a:spcBef>
              <a:buNone/>
              <a:defRPr sz="1800">
                <a:latin typeface="+mj-lt"/>
              </a:defRPr>
            </a:lvl1pPr>
          </a:lstStyle>
          <a:p>
            <a:pPr lvl="0"/>
            <a:r>
              <a:rPr lang="en-US"/>
              <a:t>Click to edit Master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713AAE36-2045-4D14-87DC-59D4EFCC1500}"/>
              </a:ext>
            </a:extLst>
          </p:cNvPr>
          <p:cNvSpPr>
            <a:spLocks noGrp="1"/>
          </p:cNvSpPr>
          <p:nvPr>
            <p:ph type="pic" sz="quarter" idx="19" hasCustomPrompt="1"/>
          </p:nvPr>
        </p:nvSpPr>
        <p:spPr bwMode="ltGray">
          <a:xfrm>
            <a:off x="9192768" y="2286000"/>
            <a:ext cx="2999232" cy="2286000"/>
          </a:xfrm>
          <a:blipFill>
            <a:blip r:embed="rId5"/>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B2FE569B-F817-467C-8BAC-558CE9824DBA}"/>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45299928"/>
      </p:ext>
    </p:extLst>
  </p:cSld>
  <p:clrMapOvr>
    <a:masterClrMapping/>
  </p:clrMapOvr>
  <p:transition>
    <p:fade/>
  </p:transition>
  <p:extLst>
    <p:ext uri="{DCECCB84-F9BA-43D5-87BE-67443E8EF086}">
      <p15:sldGuideLst xmlns:p15="http://schemas.microsoft.com/office/powerpoint/2012/main">
        <p15:guide id="1" orient="horz" pos="720" userDrawn="1">
          <p15:clr>
            <a:srgbClr val="5ACBF0"/>
          </p15:clr>
        </p15:guide>
        <p15:guide id="2" orient="horz" pos="1440">
          <p15:clr>
            <a:srgbClr val="5ACBF0"/>
          </p15:clr>
        </p15:guide>
        <p15:guide id="3" orient="horz" pos="2880">
          <p15:clr>
            <a:srgbClr val="5ACBF0"/>
          </p15:clr>
        </p15:guide>
        <p15:guide id="4" orient="horz" pos="3024">
          <p15:clr>
            <a:srgbClr val="5ACBF0"/>
          </p15:clr>
        </p15:guide>
        <p15:guide id="5" pos="1890">
          <p15:clr>
            <a:srgbClr val="5ACBF0"/>
          </p15:clr>
        </p15:guide>
        <p15:guide id="6" pos="1930">
          <p15:clr>
            <a:srgbClr val="5ACBF0"/>
          </p15:clr>
        </p15:guide>
        <p15:guide id="7" pos="5749">
          <p15:clr>
            <a:srgbClr val="5ACBF0"/>
          </p15:clr>
        </p15:guide>
        <p15:guide id="8" pos="3820">
          <p15:clr>
            <a:srgbClr val="5ACBF0"/>
          </p15:clr>
        </p15:guide>
        <p15:guide id="9" pos="3860">
          <p15:clr>
            <a:srgbClr val="5ACBF0"/>
          </p15:clr>
        </p15:guide>
        <p15:guide id="10" pos="5789">
          <p15:clr>
            <a:srgbClr val="5ACBF0"/>
          </p15:clr>
        </p15:guide>
        <p15:guide id="11" pos="944">
          <p15:clr>
            <a:srgbClr val="5ACBF0"/>
          </p15:clr>
        </p15:guide>
        <p15:guide id="12" pos="2876">
          <p15:clr>
            <a:srgbClr val="5ACBF0"/>
          </p15:clr>
        </p15:guide>
        <p15:guide id="13" pos="4807">
          <p15:clr>
            <a:srgbClr val="5ACBF0"/>
          </p15:clr>
        </p15:guide>
        <p15:guide id="14" pos="6736">
          <p15:clr>
            <a:srgbClr val="5ACBF0"/>
          </p15:clr>
        </p15:guide>
        <p15:guide id="15" orient="horz" userDrawn="1">
          <p15:clr>
            <a:srgbClr val="5ACBF0"/>
          </p15:clr>
        </p15:guide>
        <p15:guide id="16" pos="1524" userDrawn="1">
          <p15:clr>
            <a:srgbClr val="5ACBF0"/>
          </p15:clr>
        </p15:guide>
        <p15:guide id="17" pos="2298" userDrawn="1">
          <p15:clr>
            <a:srgbClr val="5ACBF0"/>
          </p15:clr>
        </p15:guide>
        <p15:guide id="18" pos="3450" userDrawn="1">
          <p15:clr>
            <a:srgbClr val="5ACBF0"/>
          </p15:clr>
        </p15:guide>
        <p15:guide id="19" pos="4230" userDrawn="1">
          <p15:clr>
            <a:srgbClr val="5ACBF0"/>
          </p15:clr>
        </p15:guide>
        <p15:guide id="20" pos="5380" userDrawn="1">
          <p15:clr>
            <a:srgbClr val="5ACBF0"/>
          </p15:clr>
        </p15:guide>
        <p15:guide id="21" pos="6156" userDrawn="1">
          <p15:clr>
            <a:srgbClr val="5ACBF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ive filmstrip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3" y="585788"/>
            <a:ext cx="11018520" cy="1115568"/>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292608" y="4800600"/>
            <a:ext cx="1801368" cy="1468437"/>
          </a:xfrm>
        </p:spPr>
        <p:txBody>
          <a:bodyPr/>
          <a:lstStyle>
            <a:lvl1pPr marL="0" indent="0" algn="ctr">
              <a:spcBef>
                <a:spcPts val="0"/>
              </a:spcBef>
              <a:buNone/>
              <a:defRPr sz="180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2386584" cy="2286000"/>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2743962" y="4799409"/>
            <a:ext cx="1801368" cy="1472803"/>
          </a:xfrm>
        </p:spPr>
        <p:txBody>
          <a:bodyPr/>
          <a:lstStyle>
            <a:lvl1pPr marL="0" indent="0" algn="ctr">
              <a:spcBef>
                <a:spcPts val="0"/>
              </a:spcBef>
              <a:buNone/>
              <a:defRPr sz="180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2451354" y="2286000"/>
            <a:ext cx="2386584" cy="2286000"/>
          </a:xfrm>
          <a:blipFill>
            <a:blip r:embed="rId3"/>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p:nvPr>
        </p:nvSpPr>
        <p:spPr>
          <a:xfrm>
            <a:off x="5195316" y="4799410"/>
            <a:ext cx="1801368" cy="146962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4902708" y="2286000"/>
            <a:ext cx="2386584" cy="2286000"/>
          </a:xfrm>
          <a:blipFill>
            <a:blip r:embed="rId4"/>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8" name="Text Placeholder 3">
            <a:extLst>
              <a:ext uri="{FF2B5EF4-FFF2-40B4-BE49-F238E27FC236}">
                <a16:creationId xmlns:a16="http://schemas.microsoft.com/office/drawing/2014/main" id="{83564109-638C-44E2-AE84-46B44C29FD6C}"/>
              </a:ext>
            </a:extLst>
          </p:cNvPr>
          <p:cNvSpPr>
            <a:spLocks noGrp="1"/>
          </p:cNvSpPr>
          <p:nvPr>
            <p:ph type="body" sz="quarter" idx="20"/>
          </p:nvPr>
        </p:nvSpPr>
        <p:spPr>
          <a:xfrm>
            <a:off x="7646670" y="4799409"/>
            <a:ext cx="1801368" cy="1469629"/>
          </a:xfrm>
        </p:spPr>
        <p:txBody>
          <a:bodyPr/>
          <a:lstStyle>
            <a:lvl1pPr marL="0" indent="0" algn="ctr">
              <a:spcBef>
                <a:spcPts val="0"/>
              </a:spcBef>
              <a:buNone/>
              <a:defRPr sz="1800">
                <a:latin typeface="+mj-lt"/>
              </a:defRPr>
            </a:lvl1pPr>
          </a:lstStyle>
          <a:p>
            <a:pPr lvl="0"/>
            <a:r>
              <a:rPr lang="en-US"/>
              <a:t>Click to edit Master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713AAE36-2045-4D14-87DC-59D4EFCC1500}"/>
              </a:ext>
            </a:extLst>
          </p:cNvPr>
          <p:cNvSpPr>
            <a:spLocks noGrp="1"/>
          </p:cNvSpPr>
          <p:nvPr>
            <p:ph type="pic" sz="quarter" idx="19" hasCustomPrompt="1"/>
          </p:nvPr>
        </p:nvSpPr>
        <p:spPr bwMode="ltGray">
          <a:xfrm>
            <a:off x="7354062" y="2286000"/>
            <a:ext cx="2386584" cy="2286000"/>
          </a:xfrm>
          <a:blipFill>
            <a:blip r:embed="rId5"/>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21" name="Text Placeholder 3">
            <a:extLst>
              <a:ext uri="{FF2B5EF4-FFF2-40B4-BE49-F238E27FC236}">
                <a16:creationId xmlns:a16="http://schemas.microsoft.com/office/drawing/2014/main" id="{5B1B6F72-F14C-40F1-8B29-8620AA34DC63}"/>
              </a:ext>
            </a:extLst>
          </p:cNvPr>
          <p:cNvSpPr>
            <a:spLocks noGrp="1"/>
          </p:cNvSpPr>
          <p:nvPr>
            <p:ph type="body" sz="quarter" idx="22"/>
          </p:nvPr>
        </p:nvSpPr>
        <p:spPr>
          <a:xfrm>
            <a:off x="10098024" y="4799409"/>
            <a:ext cx="1801368" cy="1469629"/>
          </a:xfrm>
        </p:spPr>
        <p:txBody>
          <a:bodyPr/>
          <a:lstStyle>
            <a:lvl1pPr marL="0" indent="0" algn="ctr">
              <a:spcBef>
                <a:spcPts val="0"/>
              </a:spcBef>
              <a:buNone/>
              <a:defRPr sz="1800">
                <a:latin typeface="+mj-lt"/>
              </a:defRPr>
            </a:lvl1pPr>
          </a:lstStyle>
          <a:p>
            <a:pPr lvl="0"/>
            <a:r>
              <a:rPr lang="en-US"/>
              <a:t>Click to edit Master text styles</a:t>
            </a:r>
          </a:p>
        </p:txBody>
      </p:sp>
      <p:sp>
        <p:nvSpPr>
          <p:cNvPr id="20" name="Picture Placeholder" descr="This photo is a 'placeholder' only. Drag or drop your photo here, or click and tap the center to insert a photo.">
            <a:extLst>
              <a:ext uri="{FF2B5EF4-FFF2-40B4-BE49-F238E27FC236}">
                <a16:creationId xmlns:a16="http://schemas.microsoft.com/office/drawing/2014/main" id="{2AD682C7-20D7-4ED0-99A7-C8530DAC8612}"/>
              </a:ext>
            </a:extLst>
          </p:cNvPr>
          <p:cNvSpPr>
            <a:spLocks noGrp="1"/>
          </p:cNvSpPr>
          <p:nvPr>
            <p:ph type="pic" sz="quarter" idx="21" hasCustomPrompt="1"/>
          </p:nvPr>
        </p:nvSpPr>
        <p:spPr bwMode="ltGray">
          <a:xfrm>
            <a:off x="9805416" y="2286000"/>
            <a:ext cx="2386584" cy="2286000"/>
          </a:xfrm>
          <a:blipFill>
            <a:blip r:embed="rId6"/>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B2FE569B-F817-467C-8BAC-558CE9824DBA}"/>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605903995"/>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3" orient="horz" pos="2880">
          <p15:clr>
            <a:srgbClr val="5ACBF0"/>
          </p15:clr>
        </p15:guide>
        <p15:guide id="4" orient="horz" pos="3024">
          <p15:clr>
            <a:srgbClr val="5ACBF0"/>
          </p15:clr>
        </p15:guide>
        <p15:guide id="8" pos="4631">
          <p15:clr>
            <a:srgbClr val="5ACBF0"/>
          </p15:clr>
        </p15:guide>
        <p15:guide id="9" pos="4593">
          <p15:clr>
            <a:srgbClr val="5ACBF0"/>
          </p15:clr>
        </p15:guide>
        <p15:guide id="10" pos="6134">
          <p15:clr>
            <a:srgbClr val="5ACBF0"/>
          </p15:clr>
        </p15:guide>
        <p15:guide id="11" pos="1323">
          <p15:clr>
            <a:srgbClr val="5ACBF0"/>
          </p15:clr>
        </p15:guide>
        <p15:guide id="12" pos="2865">
          <p15:clr>
            <a:srgbClr val="5ACBF0"/>
          </p15:clr>
        </p15:guide>
        <p15:guide id="13" pos="4815">
          <p15:clr>
            <a:srgbClr val="5ACBF0"/>
          </p15:clr>
        </p15:guide>
        <p15:guide id="14" pos="6361">
          <p15:clr>
            <a:srgbClr val="5ACBF0"/>
          </p15:clr>
        </p15:guide>
        <p15:guide id="15" orient="horz">
          <p15:clr>
            <a:srgbClr val="5ACBF0"/>
          </p15:clr>
        </p15:guide>
        <p15:guide id="16" pos="1727">
          <p15:clr>
            <a:srgbClr val="5ACBF0"/>
          </p15:clr>
        </p15:guide>
        <p15:guide id="17" pos="2294">
          <p15:clr>
            <a:srgbClr val="5ACBF0"/>
          </p15:clr>
        </p15:guide>
        <p15:guide id="18" pos="3273">
          <p15:clr>
            <a:srgbClr val="5ACBF0"/>
          </p15:clr>
        </p15:guide>
        <p15:guide id="19" pos="4411">
          <p15:clr>
            <a:srgbClr val="5ACBF0"/>
          </p15:clr>
        </p15:guide>
        <p15:guide id="21" pos="6179">
          <p15:clr>
            <a:srgbClr val="5ACBF0"/>
          </p15:clr>
        </p15:guide>
        <p15:guide id="22" pos="1501">
          <p15:clr>
            <a:srgbClr val="5ACBF0"/>
          </p15:clr>
        </p15:guide>
        <p15:guide id="23" pos="1543">
          <p15:clr>
            <a:srgbClr val="5ACBF0"/>
          </p15:clr>
        </p15:guide>
        <p15:guide id="24" pos="3049">
          <p15:clr>
            <a:srgbClr val="5ACBF0"/>
          </p15:clr>
        </p15:guide>
        <p15:guide id="25" pos="3088">
          <p15:clr>
            <a:srgbClr val="5ACBF0"/>
          </p15:clr>
        </p15:guide>
        <p15:guide id="26" pos="5954">
          <p15:clr>
            <a:srgbClr val="5ACBF0"/>
          </p15:clr>
        </p15:guide>
        <p15:guide id="27" pos="3840">
          <p15:clr>
            <a:srgbClr val="5ACBF0"/>
          </p15:clr>
        </p15:guide>
        <p15:guide id="28" pos="5386">
          <p15:clr>
            <a:srgbClr val="5ACBF0"/>
          </p15:clr>
        </p15:guide>
        <p15:guide id="29" pos="753">
          <p15:clr>
            <a:srgbClr val="5ACBF0"/>
          </p15:clr>
        </p15:guide>
        <p15:guide id="30" pos="6927">
          <p15:clr>
            <a:srgbClr val="5ACBF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584200" y="1435100"/>
            <a:ext cx="11018838" cy="4833938"/>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4F9662A5-6E2F-47B0-9B6E-E87983D3753C}"/>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232991965"/>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hree round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33D211-079C-4884-AB74-BFA812A63FE8}"/>
              </a:ext>
            </a:extLst>
          </p:cNvPr>
          <p:cNvSpPr>
            <a:spLocks noGrp="1"/>
          </p:cNvSpPr>
          <p:nvPr>
            <p:ph type="title"/>
          </p:nvPr>
        </p:nvSpPr>
        <p:spPr>
          <a:xfrm>
            <a:off x="588263" y="588962"/>
            <a:ext cx="11018520" cy="1115568"/>
          </a:xfrm>
        </p:spPr>
        <p:txBody>
          <a:bodyPr anchor="ctr"/>
          <a:lstStyle>
            <a:lvl1pPr algn="ctr">
              <a:defRPr/>
            </a:lvl1pPr>
          </a:lstStyle>
          <a:p>
            <a:r>
              <a:rPr lang="en-US"/>
              <a:t>Click to edit Master title style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5757E314-6417-4051-A2CD-D3614CAA6A78}"/>
              </a:ext>
            </a:extLst>
          </p:cNvPr>
          <p:cNvSpPr>
            <a:spLocks noGrp="1" noChangeAspect="1"/>
          </p:cNvSpPr>
          <p:nvPr>
            <p:ph type="pic" sz="quarter" idx="13" hasCustomPrompt="1"/>
          </p:nvPr>
        </p:nvSpPr>
        <p:spPr bwMode="ltGray">
          <a:xfrm>
            <a:off x="2037906" y="2286000"/>
            <a:ext cx="2313432" cy="2313432"/>
          </a:xfrm>
          <a:prstGeom prst="ellipse">
            <a:avLst/>
          </a:prstGeom>
          <a:blipFill>
            <a:blip r:embed="rId2"/>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3" name="Text Placeholder 3">
            <a:extLst>
              <a:ext uri="{FF2B5EF4-FFF2-40B4-BE49-F238E27FC236}">
                <a16:creationId xmlns:a16="http://schemas.microsoft.com/office/drawing/2014/main" id="{5BBECFAF-80A0-4620-8865-87562DFB497B}"/>
              </a:ext>
            </a:extLst>
          </p:cNvPr>
          <p:cNvSpPr>
            <a:spLocks noGrp="1"/>
          </p:cNvSpPr>
          <p:nvPr>
            <p:ph type="body" sz="quarter" idx="16"/>
          </p:nvPr>
        </p:nvSpPr>
        <p:spPr>
          <a:xfrm>
            <a:off x="2037906"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E5577FC3-49F5-4B04-AFD3-AA0A57BA8355}"/>
              </a:ext>
            </a:extLst>
          </p:cNvPr>
          <p:cNvSpPr>
            <a:spLocks noGrp="1" noChangeAspect="1"/>
          </p:cNvSpPr>
          <p:nvPr>
            <p:ph type="pic" sz="quarter" idx="19" hasCustomPrompt="1"/>
          </p:nvPr>
        </p:nvSpPr>
        <p:spPr bwMode="ltGray">
          <a:xfrm>
            <a:off x="4939284" y="2286000"/>
            <a:ext cx="2313432" cy="2313432"/>
          </a:xfrm>
          <a:prstGeom prst="ellipse">
            <a:avLst/>
          </a:prstGeom>
          <a:blipFill>
            <a:blip r:embed="rId3"/>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4" name="Text Placeholder 3">
            <a:extLst>
              <a:ext uri="{FF2B5EF4-FFF2-40B4-BE49-F238E27FC236}">
                <a16:creationId xmlns:a16="http://schemas.microsoft.com/office/drawing/2014/main" id="{8AD287B4-D736-4707-854D-BEA62EF2BBCF}"/>
              </a:ext>
            </a:extLst>
          </p:cNvPr>
          <p:cNvSpPr>
            <a:spLocks noGrp="1"/>
          </p:cNvSpPr>
          <p:nvPr>
            <p:ph type="body" sz="quarter" idx="17"/>
          </p:nvPr>
        </p:nvSpPr>
        <p:spPr>
          <a:xfrm>
            <a:off x="4939284"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9B56ECFD-6AA2-4EC5-A445-D1E0952199EC}"/>
              </a:ext>
            </a:extLst>
          </p:cNvPr>
          <p:cNvSpPr>
            <a:spLocks noGrp="1" noChangeAspect="1"/>
          </p:cNvSpPr>
          <p:nvPr>
            <p:ph type="pic" sz="quarter" idx="20" hasCustomPrompt="1"/>
          </p:nvPr>
        </p:nvSpPr>
        <p:spPr bwMode="ltGray">
          <a:xfrm>
            <a:off x="7840663" y="2286000"/>
            <a:ext cx="2313432" cy="2313432"/>
          </a:xfrm>
          <a:prstGeom prst="ellipse">
            <a:avLst/>
          </a:prstGeom>
          <a:blipFill>
            <a:blip r:embed="rId4"/>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5" name="Text Placeholder 3">
            <a:extLst>
              <a:ext uri="{FF2B5EF4-FFF2-40B4-BE49-F238E27FC236}">
                <a16:creationId xmlns:a16="http://schemas.microsoft.com/office/drawing/2014/main" id="{9ED5A27F-D9D2-4DCB-8422-4694477ECA88}"/>
              </a:ext>
            </a:extLst>
          </p:cNvPr>
          <p:cNvSpPr>
            <a:spLocks noGrp="1"/>
          </p:cNvSpPr>
          <p:nvPr>
            <p:ph type="body" sz="quarter" idx="18"/>
          </p:nvPr>
        </p:nvSpPr>
        <p:spPr>
          <a:xfrm>
            <a:off x="7840663"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20" name="TextBox 19">
            <a:extLst>
              <a:ext uri="{FF2B5EF4-FFF2-40B4-BE49-F238E27FC236}">
                <a16:creationId xmlns:a16="http://schemas.microsoft.com/office/drawing/2014/main" id="{0D6AFB7A-35B4-4881-AB50-D112482166B1}"/>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561602646"/>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3024">
          <p15:clr>
            <a:srgbClr val="5ACBF0"/>
          </p15:clr>
        </p15:guide>
        <p15:guide id="3" pos="3840">
          <p15:clr>
            <a:srgbClr val="5ACBF0"/>
          </p15:clr>
        </p15:guide>
        <p15:guide id="4" pos="1283">
          <p15:clr>
            <a:srgbClr val="5ACBF0"/>
          </p15:clr>
        </p15:guide>
        <p15:guide id="5" pos="5666">
          <p15:clr>
            <a:srgbClr val="5ACBF0"/>
          </p15:clr>
        </p15:guide>
        <p15:guide id="6" pos="2741">
          <p15:clr>
            <a:srgbClr val="5ACBF0"/>
          </p15:clr>
        </p15:guide>
        <p15:guide id="7" pos="2012">
          <p15:clr>
            <a:srgbClr val="5ACBF0"/>
          </p15:clr>
        </p15:guide>
        <p15:guide id="8" pos="3109">
          <p15:clr>
            <a:srgbClr val="5ACBF0"/>
          </p15:clr>
        </p15:guide>
        <p15:guide id="9" pos="4570">
          <p15:clr>
            <a:srgbClr val="5ACBF0"/>
          </p15:clr>
        </p15:guide>
        <p15:guide id="11" pos="6397">
          <p15:clr>
            <a:srgbClr val="5ACBF0"/>
          </p15:clr>
        </p15:guide>
        <p15:guide id="12" orient="horz" pos="1440">
          <p15:clr>
            <a:srgbClr val="5ACBF0"/>
          </p15:clr>
        </p15:guide>
        <p15:guide id="13" pos="4938">
          <p15:clr>
            <a:srgbClr val="5ACBF0"/>
          </p15:clr>
        </p15:guide>
        <p15:guide id="14" orient="horz" pos="2894" userDrawn="1">
          <p15:clr>
            <a:srgbClr val="5ACBF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Four round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33D211-079C-4884-AB74-BFA812A63FE8}"/>
              </a:ext>
            </a:extLst>
          </p:cNvPr>
          <p:cNvSpPr>
            <a:spLocks noGrp="1"/>
          </p:cNvSpPr>
          <p:nvPr>
            <p:ph type="title"/>
          </p:nvPr>
        </p:nvSpPr>
        <p:spPr>
          <a:xfrm>
            <a:off x="588263" y="583007"/>
            <a:ext cx="11018520" cy="1115568"/>
          </a:xfrm>
        </p:spPr>
        <p:txBody>
          <a:bodyPr anchor="ctr"/>
          <a:lstStyle>
            <a:lvl1pPr algn="ctr">
              <a:defRPr/>
            </a:lvl1pPr>
          </a:lstStyle>
          <a:p>
            <a:r>
              <a:rPr lang="en-US"/>
              <a:t>Click to edit Master title style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5757E314-6417-4051-A2CD-D3614CAA6A78}"/>
              </a:ext>
            </a:extLst>
          </p:cNvPr>
          <p:cNvSpPr>
            <a:spLocks noGrp="1" noChangeAspect="1"/>
          </p:cNvSpPr>
          <p:nvPr>
            <p:ph type="pic" sz="quarter" idx="13" hasCustomPrompt="1"/>
          </p:nvPr>
        </p:nvSpPr>
        <p:spPr bwMode="ltGray">
          <a:xfrm>
            <a:off x="584200" y="2286000"/>
            <a:ext cx="2313432" cy="2313432"/>
          </a:xfrm>
          <a:prstGeom prst="ellipse">
            <a:avLst/>
          </a:prstGeom>
          <a:blipFill>
            <a:blip r:embed="rId2"/>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3" name="Text Placeholder 3">
            <a:extLst>
              <a:ext uri="{FF2B5EF4-FFF2-40B4-BE49-F238E27FC236}">
                <a16:creationId xmlns:a16="http://schemas.microsoft.com/office/drawing/2014/main" id="{5BBECFAF-80A0-4620-8865-87562DFB497B}"/>
              </a:ext>
            </a:extLst>
          </p:cNvPr>
          <p:cNvSpPr>
            <a:spLocks noGrp="1"/>
          </p:cNvSpPr>
          <p:nvPr>
            <p:ph type="body" sz="quarter" idx="16"/>
          </p:nvPr>
        </p:nvSpPr>
        <p:spPr>
          <a:xfrm>
            <a:off x="584200"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E5577FC3-49F5-4B04-AFD3-AA0A57BA8355}"/>
              </a:ext>
            </a:extLst>
          </p:cNvPr>
          <p:cNvSpPr>
            <a:spLocks noGrp="1" noChangeAspect="1"/>
          </p:cNvSpPr>
          <p:nvPr>
            <p:ph type="pic" sz="quarter" idx="19" hasCustomPrompt="1"/>
          </p:nvPr>
        </p:nvSpPr>
        <p:spPr bwMode="ltGray">
          <a:xfrm>
            <a:off x="3487250" y="2286000"/>
            <a:ext cx="2313432" cy="2313432"/>
          </a:xfrm>
          <a:prstGeom prst="ellipse">
            <a:avLst/>
          </a:prstGeom>
          <a:blipFill>
            <a:blip r:embed="rId3"/>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4" name="Text Placeholder 3">
            <a:extLst>
              <a:ext uri="{FF2B5EF4-FFF2-40B4-BE49-F238E27FC236}">
                <a16:creationId xmlns:a16="http://schemas.microsoft.com/office/drawing/2014/main" id="{8AD287B4-D736-4707-854D-BEA62EF2BBCF}"/>
              </a:ext>
            </a:extLst>
          </p:cNvPr>
          <p:cNvSpPr>
            <a:spLocks noGrp="1"/>
          </p:cNvSpPr>
          <p:nvPr>
            <p:ph type="body" sz="quarter" idx="17"/>
          </p:nvPr>
        </p:nvSpPr>
        <p:spPr>
          <a:xfrm>
            <a:off x="3487250"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9B56ECFD-6AA2-4EC5-A445-D1E0952199EC}"/>
              </a:ext>
            </a:extLst>
          </p:cNvPr>
          <p:cNvSpPr>
            <a:spLocks noGrp="1" noChangeAspect="1"/>
          </p:cNvSpPr>
          <p:nvPr>
            <p:ph type="pic" sz="quarter" idx="20" hasCustomPrompt="1"/>
          </p:nvPr>
        </p:nvSpPr>
        <p:spPr bwMode="ltGray">
          <a:xfrm>
            <a:off x="6390300" y="2286000"/>
            <a:ext cx="2313432" cy="2313432"/>
          </a:xfrm>
          <a:prstGeom prst="ellipse">
            <a:avLst/>
          </a:prstGeom>
          <a:blipFill>
            <a:blip r:embed="rId4"/>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5" name="Text Placeholder 3">
            <a:extLst>
              <a:ext uri="{FF2B5EF4-FFF2-40B4-BE49-F238E27FC236}">
                <a16:creationId xmlns:a16="http://schemas.microsoft.com/office/drawing/2014/main" id="{9ED5A27F-D9D2-4DCB-8422-4694477ECA88}"/>
              </a:ext>
            </a:extLst>
          </p:cNvPr>
          <p:cNvSpPr>
            <a:spLocks noGrp="1"/>
          </p:cNvSpPr>
          <p:nvPr>
            <p:ph type="body" sz="quarter" idx="18"/>
          </p:nvPr>
        </p:nvSpPr>
        <p:spPr>
          <a:xfrm>
            <a:off x="6390300"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F78E1D3B-7D6F-4EFD-9EB2-E1A27309D6AF}"/>
              </a:ext>
            </a:extLst>
          </p:cNvPr>
          <p:cNvSpPr>
            <a:spLocks noGrp="1" noChangeAspect="1"/>
          </p:cNvSpPr>
          <p:nvPr>
            <p:ph type="pic" sz="quarter" idx="21" hasCustomPrompt="1"/>
          </p:nvPr>
        </p:nvSpPr>
        <p:spPr bwMode="ltGray">
          <a:xfrm>
            <a:off x="9293351" y="2286000"/>
            <a:ext cx="2313432" cy="2313432"/>
          </a:xfrm>
          <a:prstGeom prst="ellipse">
            <a:avLst/>
          </a:prstGeom>
          <a:blipFill>
            <a:blip r:embed="rId5"/>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2" name="Text Placeholder 3">
            <a:extLst>
              <a:ext uri="{FF2B5EF4-FFF2-40B4-BE49-F238E27FC236}">
                <a16:creationId xmlns:a16="http://schemas.microsoft.com/office/drawing/2014/main" id="{3BB2FF62-05DC-462E-808C-4DDE1C65392C}"/>
              </a:ext>
            </a:extLst>
          </p:cNvPr>
          <p:cNvSpPr>
            <a:spLocks noGrp="1"/>
          </p:cNvSpPr>
          <p:nvPr>
            <p:ph type="body" sz="quarter" idx="22"/>
          </p:nvPr>
        </p:nvSpPr>
        <p:spPr>
          <a:xfrm>
            <a:off x="9293351"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3" name="TextBox 2">
            <a:extLst>
              <a:ext uri="{FF2B5EF4-FFF2-40B4-BE49-F238E27FC236}">
                <a16:creationId xmlns:a16="http://schemas.microsoft.com/office/drawing/2014/main" id="{67A72D6D-004C-4F57-AD34-F1019A756073}"/>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667531690"/>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3024">
          <p15:clr>
            <a:srgbClr val="5ACBF0"/>
          </p15:clr>
        </p15:guide>
        <p15:guide id="3" pos="4025">
          <p15:clr>
            <a:srgbClr val="5ACBF0"/>
          </p15:clr>
        </p15:guide>
        <p15:guide id="5" pos="5854">
          <p15:clr>
            <a:srgbClr val="5ACBF0"/>
          </p15:clr>
        </p15:guide>
        <p15:guide id="7" pos="3654">
          <p15:clr>
            <a:srgbClr val="5ACBF0"/>
          </p15:clr>
        </p15:guide>
        <p15:guide id="8" pos="2195">
          <p15:clr>
            <a:srgbClr val="5ACBF0"/>
          </p15:clr>
        </p15:guide>
        <p15:guide id="10" pos="2926">
          <p15:clr>
            <a:srgbClr val="5ACBF0"/>
          </p15:clr>
        </p15:guide>
        <p15:guide id="11" pos="4756">
          <p15:clr>
            <a:srgbClr val="5ACBF0"/>
          </p15:clr>
        </p15:guide>
        <p15:guide id="12" pos="6581">
          <p15:clr>
            <a:srgbClr val="5ACBF0"/>
          </p15:clr>
        </p15:guide>
        <p15:guide id="13" pos="1097">
          <p15:clr>
            <a:srgbClr val="5ACBF0"/>
          </p15:clr>
        </p15:guide>
        <p15:guide id="14" orient="horz" pos="1440">
          <p15:clr>
            <a:srgbClr val="5ACBF0"/>
          </p15:clr>
        </p15:guide>
        <p15:guide id="15" pos="1826">
          <p15:clr>
            <a:srgbClr val="5ACBF0"/>
          </p15:clr>
        </p15:guide>
        <p15:guide id="18" pos="5483">
          <p15:clr>
            <a:srgbClr val="5ACBF0"/>
          </p15:clr>
        </p15:guide>
        <p15:guide id="19" orient="horz" pos="2898" userDrawn="1">
          <p15:clr>
            <a:srgbClr val="5ACBF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ive round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33D211-079C-4884-AB74-BFA812A63FE8}"/>
              </a:ext>
            </a:extLst>
          </p:cNvPr>
          <p:cNvSpPr>
            <a:spLocks noGrp="1"/>
          </p:cNvSpPr>
          <p:nvPr>
            <p:ph type="title"/>
          </p:nvPr>
        </p:nvSpPr>
        <p:spPr>
          <a:xfrm>
            <a:off x="588263" y="583007"/>
            <a:ext cx="11018520" cy="1115568"/>
          </a:xfrm>
        </p:spPr>
        <p:txBody>
          <a:bodyPr anchor="ctr"/>
          <a:lstStyle>
            <a:lvl1pPr algn="ctr">
              <a:defRPr/>
            </a:lvl1pPr>
          </a:lstStyle>
          <a:p>
            <a:r>
              <a:rPr lang="en-US"/>
              <a:t>Click to edit Master title style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5757E314-6417-4051-A2CD-D3614CAA6A78}"/>
              </a:ext>
            </a:extLst>
          </p:cNvPr>
          <p:cNvSpPr>
            <a:spLocks noGrp="1" noChangeAspect="1"/>
          </p:cNvSpPr>
          <p:nvPr>
            <p:ph type="pic" sz="quarter" idx="13" hasCustomPrompt="1"/>
          </p:nvPr>
        </p:nvSpPr>
        <p:spPr bwMode="ltGray">
          <a:xfrm>
            <a:off x="584200" y="2286000"/>
            <a:ext cx="1737360" cy="1737360"/>
          </a:xfrm>
          <a:prstGeom prst="ellipse">
            <a:avLst/>
          </a:prstGeom>
          <a:blipFill>
            <a:blip r:embed="rId2" cstate="print">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3" name="Text Placeholder 3">
            <a:extLst>
              <a:ext uri="{FF2B5EF4-FFF2-40B4-BE49-F238E27FC236}">
                <a16:creationId xmlns:a16="http://schemas.microsoft.com/office/drawing/2014/main" id="{5BBECFAF-80A0-4620-8865-87562DFB497B}"/>
              </a:ext>
            </a:extLst>
          </p:cNvPr>
          <p:cNvSpPr>
            <a:spLocks noGrp="1"/>
          </p:cNvSpPr>
          <p:nvPr>
            <p:ph type="body" sz="quarter" idx="16"/>
          </p:nvPr>
        </p:nvSpPr>
        <p:spPr>
          <a:xfrm>
            <a:off x="584200" y="4235450"/>
            <a:ext cx="1737360" cy="203358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E5577FC3-49F5-4B04-AFD3-AA0A57BA8355}"/>
              </a:ext>
            </a:extLst>
          </p:cNvPr>
          <p:cNvSpPr>
            <a:spLocks noGrp="1" noChangeAspect="1"/>
          </p:cNvSpPr>
          <p:nvPr>
            <p:ph type="pic" sz="quarter" idx="19" hasCustomPrompt="1"/>
          </p:nvPr>
        </p:nvSpPr>
        <p:spPr bwMode="ltGray">
          <a:xfrm>
            <a:off x="2905506" y="2286000"/>
            <a:ext cx="1737360" cy="1737360"/>
          </a:xfrm>
          <a:prstGeom prst="ellipse">
            <a:avLst/>
          </a:prstGeom>
          <a:blipFill>
            <a:blip r:embed="rId3" cstate="print">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4" name="Text Placeholder 3">
            <a:extLst>
              <a:ext uri="{FF2B5EF4-FFF2-40B4-BE49-F238E27FC236}">
                <a16:creationId xmlns:a16="http://schemas.microsoft.com/office/drawing/2014/main" id="{8AD287B4-D736-4707-854D-BEA62EF2BBCF}"/>
              </a:ext>
            </a:extLst>
          </p:cNvPr>
          <p:cNvSpPr>
            <a:spLocks noGrp="1"/>
          </p:cNvSpPr>
          <p:nvPr>
            <p:ph type="body" sz="quarter" idx="17"/>
          </p:nvPr>
        </p:nvSpPr>
        <p:spPr>
          <a:xfrm>
            <a:off x="2905506" y="4235450"/>
            <a:ext cx="1737360" cy="2033588"/>
          </a:xfrm>
        </p:spPr>
        <p:txBody>
          <a:bodyPr/>
          <a:lstStyle>
            <a:lvl1pPr marL="0" indent="0" algn="ctr">
              <a:spcBef>
                <a:spcPts val="0"/>
              </a:spcBef>
              <a:buNone/>
              <a:defRPr sz="1800">
                <a:latin typeface="+mj-lt"/>
              </a:defRPr>
            </a:lvl1pPr>
          </a:lstStyle>
          <a:p>
            <a:pPr lvl="0"/>
            <a:r>
              <a:rPr lang="en-US"/>
              <a:t>Click to edit Master text styles</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9B56ECFD-6AA2-4EC5-A445-D1E0952199EC}"/>
              </a:ext>
            </a:extLst>
          </p:cNvPr>
          <p:cNvSpPr>
            <a:spLocks noGrp="1" noChangeAspect="1"/>
          </p:cNvSpPr>
          <p:nvPr>
            <p:ph type="pic" sz="quarter" idx="20" hasCustomPrompt="1"/>
          </p:nvPr>
        </p:nvSpPr>
        <p:spPr bwMode="ltGray">
          <a:xfrm>
            <a:off x="5227320" y="2286000"/>
            <a:ext cx="1737360" cy="1737360"/>
          </a:xfrm>
          <a:prstGeom prst="ellipse">
            <a:avLst/>
          </a:prstGeom>
          <a:blipFill>
            <a:blip r:embed="rId4" cstate="print">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5" name="Text Placeholder 3">
            <a:extLst>
              <a:ext uri="{FF2B5EF4-FFF2-40B4-BE49-F238E27FC236}">
                <a16:creationId xmlns:a16="http://schemas.microsoft.com/office/drawing/2014/main" id="{9ED5A27F-D9D2-4DCB-8422-4694477ECA88}"/>
              </a:ext>
            </a:extLst>
          </p:cNvPr>
          <p:cNvSpPr>
            <a:spLocks noGrp="1"/>
          </p:cNvSpPr>
          <p:nvPr>
            <p:ph type="body" sz="quarter" idx="18"/>
          </p:nvPr>
        </p:nvSpPr>
        <p:spPr>
          <a:xfrm>
            <a:off x="5227320" y="4235451"/>
            <a:ext cx="1737360" cy="2033588"/>
          </a:xfrm>
        </p:spPr>
        <p:txBody>
          <a:bodyPr/>
          <a:lstStyle>
            <a:lvl1pPr marL="0" indent="0" algn="ctr">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F78E1D3B-7D6F-4EFD-9EB2-E1A27309D6AF}"/>
              </a:ext>
            </a:extLst>
          </p:cNvPr>
          <p:cNvSpPr>
            <a:spLocks noGrp="1" noChangeAspect="1"/>
          </p:cNvSpPr>
          <p:nvPr>
            <p:ph type="pic" sz="quarter" idx="21" hasCustomPrompt="1"/>
          </p:nvPr>
        </p:nvSpPr>
        <p:spPr bwMode="ltGray">
          <a:xfrm>
            <a:off x="7548118" y="2286000"/>
            <a:ext cx="1737360" cy="1737360"/>
          </a:xfrm>
          <a:prstGeom prst="ellipse">
            <a:avLst/>
          </a:prstGeom>
          <a:blipFill>
            <a:blip r:embed="rId5" cstate="print">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insert44</a:t>
            </a:r>
          </a:p>
        </p:txBody>
      </p:sp>
      <p:sp>
        <p:nvSpPr>
          <p:cNvPr id="12" name="Text Placeholder 3">
            <a:extLst>
              <a:ext uri="{FF2B5EF4-FFF2-40B4-BE49-F238E27FC236}">
                <a16:creationId xmlns:a16="http://schemas.microsoft.com/office/drawing/2014/main" id="{3BB2FF62-05DC-462E-808C-4DDE1C65392C}"/>
              </a:ext>
            </a:extLst>
          </p:cNvPr>
          <p:cNvSpPr>
            <a:spLocks noGrp="1"/>
          </p:cNvSpPr>
          <p:nvPr>
            <p:ph type="body" sz="quarter" idx="22"/>
          </p:nvPr>
        </p:nvSpPr>
        <p:spPr>
          <a:xfrm>
            <a:off x="7548118" y="4235450"/>
            <a:ext cx="1737360" cy="2033588"/>
          </a:xfrm>
        </p:spPr>
        <p:txBody>
          <a:bodyPr/>
          <a:lstStyle>
            <a:lvl1pPr marL="0" indent="0" algn="ctr">
              <a:spcBef>
                <a:spcPts val="0"/>
              </a:spcBef>
              <a:buNone/>
              <a:defRPr sz="1800">
                <a:latin typeface="+mj-lt"/>
              </a:defRPr>
            </a:lvl1pPr>
          </a:lstStyle>
          <a:p>
            <a:pPr lvl="0"/>
            <a:r>
              <a:rPr lang="en-US"/>
              <a:t>Click to edit Master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E4DC3400-0B11-4EA0-9B8D-6FADE6964F37}"/>
              </a:ext>
            </a:extLst>
          </p:cNvPr>
          <p:cNvSpPr>
            <a:spLocks noGrp="1" noChangeAspect="1"/>
          </p:cNvSpPr>
          <p:nvPr>
            <p:ph type="pic" sz="quarter" idx="23" hasCustomPrompt="1"/>
          </p:nvPr>
        </p:nvSpPr>
        <p:spPr bwMode="ltGray">
          <a:xfrm>
            <a:off x="9869423" y="2286000"/>
            <a:ext cx="1737360" cy="1737360"/>
          </a:xfrm>
          <a:prstGeom prst="ellipse">
            <a:avLst/>
          </a:prstGeom>
          <a:blipFill>
            <a:blip r:embed="rId6" cstate="print">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20" name="Text Placeholder 3">
            <a:extLst>
              <a:ext uri="{FF2B5EF4-FFF2-40B4-BE49-F238E27FC236}">
                <a16:creationId xmlns:a16="http://schemas.microsoft.com/office/drawing/2014/main" id="{133C357E-ECC0-485F-9033-5D4DEC8774BB}"/>
              </a:ext>
            </a:extLst>
          </p:cNvPr>
          <p:cNvSpPr>
            <a:spLocks noGrp="1"/>
          </p:cNvSpPr>
          <p:nvPr>
            <p:ph type="body" sz="quarter" idx="24"/>
          </p:nvPr>
        </p:nvSpPr>
        <p:spPr>
          <a:xfrm>
            <a:off x="9869423" y="4235450"/>
            <a:ext cx="1737360" cy="2033588"/>
          </a:xfrm>
        </p:spPr>
        <p:txBody>
          <a:bodyPr/>
          <a:lstStyle>
            <a:lvl1pPr marL="0" indent="0" algn="ctr">
              <a:spcBef>
                <a:spcPts val="0"/>
              </a:spcBef>
              <a:buNone/>
              <a:defRPr sz="1800">
                <a:latin typeface="+mj-lt"/>
              </a:defRPr>
            </a:lvl1pPr>
          </a:lstStyle>
          <a:p>
            <a:pPr lvl="0"/>
            <a:r>
              <a:rPr lang="en-US"/>
              <a:t>Click to edit Master text styles</a:t>
            </a:r>
          </a:p>
        </p:txBody>
      </p:sp>
      <p:sp>
        <p:nvSpPr>
          <p:cNvPr id="3" name="TextBox 2">
            <a:extLst>
              <a:ext uri="{FF2B5EF4-FFF2-40B4-BE49-F238E27FC236}">
                <a16:creationId xmlns:a16="http://schemas.microsoft.com/office/drawing/2014/main" id="{67A72D6D-004C-4F57-AD34-F1019A756073}"/>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4074646849"/>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2664" userDrawn="1">
          <p15:clr>
            <a:srgbClr val="5ACBF0"/>
          </p15:clr>
        </p15:guide>
        <p15:guide id="3" pos="6216" userDrawn="1">
          <p15:clr>
            <a:srgbClr val="5ACBF0"/>
          </p15:clr>
        </p15:guide>
        <p15:guide id="5" pos="5850" userDrawn="1">
          <p15:clr>
            <a:srgbClr val="5ACBF0"/>
          </p15:clr>
        </p15:guide>
        <p15:guide id="7" pos="4392" userDrawn="1">
          <p15:clr>
            <a:srgbClr val="5ACBF0"/>
          </p15:clr>
        </p15:guide>
        <p15:guide id="8" pos="3292" userDrawn="1">
          <p15:clr>
            <a:srgbClr val="5ACBF0"/>
          </p15:clr>
        </p15:guide>
        <p15:guide id="10" pos="2926">
          <p15:clr>
            <a:srgbClr val="5ACBF0"/>
          </p15:clr>
        </p15:guide>
        <p15:guide id="11" pos="4754" userDrawn="1">
          <p15:clr>
            <a:srgbClr val="5ACBF0"/>
          </p15:clr>
        </p15:guide>
        <p15:guide id="13" pos="1464" userDrawn="1">
          <p15:clr>
            <a:srgbClr val="5ACBF0"/>
          </p15:clr>
        </p15:guide>
        <p15:guide id="14" orient="horz" pos="1440">
          <p15:clr>
            <a:srgbClr val="5ACBF0"/>
          </p15:clr>
        </p15:guide>
        <p15:guide id="15" pos="1830" userDrawn="1">
          <p15:clr>
            <a:srgbClr val="5ACBF0"/>
          </p15:clr>
        </p15:guide>
        <p15:guide id="16" orient="horz" pos="2533" userDrawn="1">
          <p15:clr>
            <a:srgbClr val="5ACBF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and text side by s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5216" y="2309812"/>
            <a:ext cx="3182027" cy="3959225"/>
          </a:xfrm>
        </p:spPr>
        <p:txBody>
          <a:bodyPr anchor="t"/>
          <a:lstStyle>
            <a:lvl1pPr>
              <a:defRPr>
                <a:solidFill>
                  <a:schemeClr val="tx1"/>
                </a:solidFill>
              </a:defRPr>
            </a:lvl1pPr>
          </a:lstStyle>
          <a:p>
            <a:r>
              <a:rPr lang="en-US"/>
              <a:t>Title</a:t>
            </a:r>
          </a:p>
        </p:txBody>
      </p:sp>
      <p:sp>
        <p:nvSpPr>
          <p:cNvPr id="7" name="Text Placeholder 2">
            <a:extLst>
              <a:ext uri="{FF2B5EF4-FFF2-40B4-BE49-F238E27FC236}">
                <a16:creationId xmlns:a16="http://schemas.microsoft.com/office/drawing/2014/main" id="{7E9DBFD9-3E1E-4F19-AF15-56780F9C7927}"/>
              </a:ext>
            </a:extLst>
          </p:cNvPr>
          <p:cNvSpPr>
            <a:spLocks noGrp="1"/>
          </p:cNvSpPr>
          <p:nvPr>
            <p:ph type="body" sz="quarter" idx="11"/>
          </p:nvPr>
        </p:nvSpPr>
        <p:spPr>
          <a:xfrm>
            <a:off x="4356100" y="2309812"/>
            <a:ext cx="7253288" cy="3959223"/>
          </a:xfrm>
        </p:spPr>
        <p:txBody>
          <a:bodyPr anchor="t"/>
          <a:lstStyle>
            <a:lvl1pPr marL="231775" indent="-231775">
              <a:spcAft>
                <a:spcPts val="600"/>
              </a:spcAft>
              <a:buFont typeface="Wingdings" panose="05000000000000000000" pitchFamily="2" charset="2"/>
              <a:buChar char=""/>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C35867F2-3994-4092-B53B-5792FEE69887}"/>
              </a:ext>
              <a:ext uri="{C183D7F6-B498-43B3-948B-1728B52AA6E4}">
                <adec:decorative xmlns:adec="http://schemas.microsoft.com/office/drawing/2017/decorative" val="1"/>
              </a:ext>
            </a:extLst>
          </p:cNvPr>
          <p:cNvCxnSpPr>
            <a:cxnSpLocks/>
          </p:cNvCxnSpPr>
          <p:nvPr userDrawn="1"/>
        </p:nvCxnSpPr>
        <p:spPr>
          <a:xfrm>
            <a:off x="585216" y="2019300"/>
            <a:ext cx="3182112" cy="0"/>
          </a:xfrm>
          <a:prstGeom prst="line">
            <a:avLst/>
          </a:prstGeom>
          <a:ln w="285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49D8AF80-CAD5-4055-80AD-0B31EBCB52A9}"/>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cxnSp>
        <p:nvCxnSpPr>
          <p:cNvPr id="8" name="Straight Connector 7">
            <a:extLst>
              <a:ext uri="{FF2B5EF4-FFF2-40B4-BE49-F238E27FC236}">
                <a16:creationId xmlns:a16="http://schemas.microsoft.com/office/drawing/2014/main" id="{DF1A9F7D-F14E-4BCE-9EB4-D9EF47B67809}"/>
              </a:ext>
              <a:ext uri="{C183D7F6-B498-43B3-948B-1728B52AA6E4}">
                <adec:decorative xmlns:adec="http://schemas.microsoft.com/office/drawing/2017/decorative" val="1"/>
              </a:ext>
            </a:extLst>
          </p:cNvPr>
          <p:cNvCxnSpPr>
            <a:cxnSpLocks/>
          </p:cNvCxnSpPr>
          <p:nvPr userDrawn="1"/>
        </p:nvCxnSpPr>
        <p:spPr>
          <a:xfrm>
            <a:off x="4354523" y="2019300"/>
            <a:ext cx="7254865" cy="0"/>
          </a:xfrm>
          <a:prstGeom prst="line">
            <a:avLst/>
          </a:prstGeom>
          <a:ln w="19050">
            <a:solidFill>
              <a:schemeClr val="tx1">
                <a:alpha val="3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96696161"/>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29" orient="horz" pos="1272">
          <p15:clr>
            <a:srgbClr val="5ACBF0"/>
          </p15:clr>
        </p15:guide>
        <p15:guide id="30" pos="2376">
          <p15:clr>
            <a:srgbClr val="5ACBF0"/>
          </p15:clr>
        </p15:guide>
        <p15:guide id="32" orient="horz" pos="1455">
          <p15:clr>
            <a:srgbClr val="5ACBF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and text side by side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8263" y="585788"/>
            <a:ext cx="3182027" cy="5683250"/>
          </a:xfrm>
        </p:spPr>
        <p:txBody>
          <a:bodyPr anchor="ctr"/>
          <a:lstStyle>
            <a:lvl1pPr>
              <a:defRPr/>
            </a:lvl1pPr>
          </a:lstStyle>
          <a:p>
            <a:r>
              <a:rPr lang="en-US"/>
              <a:t>Title</a:t>
            </a:r>
          </a:p>
        </p:txBody>
      </p:sp>
      <p:sp>
        <p:nvSpPr>
          <p:cNvPr id="3" name="Text Placeholder 2">
            <a:extLst>
              <a:ext uri="{FF2B5EF4-FFF2-40B4-BE49-F238E27FC236}">
                <a16:creationId xmlns:a16="http://schemas.microsoft.com/office/drawing/2014/main" id="{A4015781-2431-48C9-AEF1-52FBD41AF3FC}"/>
              </a:ext>
            </a:extLst>
          </p:cNvPr>
          <p:cNvSpPr>
            <a:spLocks noGrp="1"/>
          </p:cNvSpPr>
          <p:nvPr>
            <p:ph type="body" sz="quarter" idx="11"/>
          </p:nvPr>
        </p:nvSpPr>
        <p:spPr>
          <a:xfrm>
            <a:off x="4941888" y="585788"/>
            <a:ext cx="6667500" cy="5683249"/>
          </a:xfrm>
        </p:spPr>
        <p:txBody>
          <a:bodyPr anchor="ctr"/>
          <a:lstStyle>
            <a:lvl1pPr marL="231775" indent="-231775">
              <a:spcAft>
                <a:spcPts val="600"/>
              </a:spcAft>
              <a:buFont typeface="Wingdings" panose="05000000000000000000" pitchFamily="2" charset="2"/>
              <a:buChar char=""/>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C35867F2-3994-4092-B53B-5792FEE69887}"/>
              </a:ext>
              <a:ext uri="{C183D7F6-B498-43B3-948B-1728B52AA6E4}">
                <adec:decorative xmlns:adec="http://schemas.microsoft.com/office/drawing/2017/decorative" val="1"/>
              </a:ext>
            </a:extLst>
          </p:cNvPr>
          <p:cNvCxnSpPr/>
          <p:nvPr userDrawn="1"/>
        </p:nvCxnSpPr>
        <p:spPr>
          <a:xfrm>
            <a:off x="4356100" y="2578100"/>
            <a:ext cx="0" cy="1701800"/>
          </a:xfrm>
          <a:prstGeom prst="line">
            <a:avLst/>
          </a:prstGeom>
          <a:ln w="285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A1DC2181-37AB-40A3-B61C-1DE7DBB57D63}"/>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049640092"/>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29" orient="horz" pos="2160">
          <p15:clr>
            <a:srgbClr val="5ACBF0"/>
          </p15:clr>
        </p15:guide>
        <p15:guide id="30" pos="2376">
          <p15:clr>
            <a:srgbClr val="5ACBF0"/>
          </p15:clr>
        </p15:guide>
        <p15:guide id="31" pos="3113">
          <p15:clr>
            <a:srgbClr val="5ACBF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 Dates Layout">
    <p:spTree>
      <p:nvGrpSpPr>
        <p:cNvPr id="1" name=""/>
        <p:cNvGrpSpPr/>
        <p:nvPr/>
      </p:nvGrpSpPr>
      <p:grpSpPr>
        <a:xfrm>
          <a:off x="0" y="0"/>
          <a:ext cx="0" cy="0"/>
          <a:chOff x="0" y="0"/>
          <a:chExt cx="0" cy="0"/>
        </a:xfrm>
      </p:grpSpPr>
      <p:cxnSp>
        <p:nvCxnSpPr>
          <p:cNvPr id="3" name="Straight Connector 2">
            <a:extLst>
              <a:ext uri="{FF2B5EF4-FFF2-40B4-BE49-F238E27FC236}">
                <a16:creationId xmlns:a16="http://schemas.microsoft.com/office/drawing/2014/main" id="{09AA3643-D5D9-41B9-96E4-855AEB76ED22}"/>
              </a:ext>
              <a:ext uri="{C183D7F6-B498-43B3-948B-1728B52AA6E4}">
                <adec:decorative xmlns:adec="http://schemas.microsoft.com/office/drawing/2017/decorative" val="1"/>
              </a:ext>
            </a:extLst>
          </p:cNvPr>
          <p:cNvCxnSpPr>
            <a:cxnSpLocks/>
          </p:cNvCxnSpPr>
          <p:nvPr userDrawn="1"/>
        </p:nvCxnSpPr>
        <p:spPr>
          <a:xfrm>
            <a:off x="-46299" y="2948801"/>
            <a:ext cx="12298102" cy="0"/>
          </a:xfrm>
          <a:prstGeom prst="line">
            <a:avLst/>
          </a:prstGeom>
          <a:ln>
            <a:solidFill>
              <a:schemeClr val="bg1">
                <a:lumMod val="7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AB3B0E4D-D109-49B7-BF11-D8753C60B622}"/>
              </a:ext>
              <a:ext uri="{C183D7F6-B498-43B3-948B-1728B52AA6E4}">
                <adec:decorative xmlns:adec="http://schemas.microsoft.com/office/drawing/2017/decorative" val="1"/>
              </a:ext>
            </a:extLst>
          </p:cNvPr>
          <p:cNvCxnSpPr>
            <a:cxnSpLocks/>
          </p:cNvCxnSpPr>
          <p:nvPr userDrawn="1"/>
        </p:nvCxnSpPr>
        <p:spPr>
          <a:xfrm>
            <a:off x="-53051" y="4781629"/>
            <a:ext cx="12298102" cy="0"/>
          </a:xfrm>
          <a:prstGeom prst="line">
            <a:avLst/>
          </a:prstGeom>
          <a:ln>
            <a:solidFill>
              <a:schemeClr val="bg1">
                <a:lumMod val="7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10" name="Rectangle 9">
            <a:extLst>
              <a:ext uri="{FF2B5EF4-FFF2-40B4-BE49-F238E27FC236}">
                <a16:creationId xmlns:a16="http://schemas.microsoft.com/office/drawing/2014/main" id="{A4601C7D-5B7B-4418-AB27-23F676F8ED8D}"/>
              </a:ext>
              <a:ext uri="{C183D7F6-B498-43B3-948B-1728B52AA6E4}">
                <adec:decorative xmlns:adec="http://schemas.microsoft.com/office/drawing/2017/decorative" val="1"/>
              </a:ext>
            </a:extLst>
          </p:cNvPr>
          <p:cNvSpPr/>
          <p:nvPr userDrawn="1"/>
        </p:nvSpPr>
        <p:spPr bwMode="auto">
          <a:xfrm>
            <a:off x="7743826" y="0"/>
            <a:ext cx="4448175" cy="685800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34" fontAlgn="base">
              <a:spcBef>
                <a:spcPct val="0"/>
              </a:spcBef>
              <a:spcAft>
                <a:spcPct val="0"/>
              </a:spcAft>
              <a:defRPr/>
            </a:pPr>
            <a:endParaRPr lang="en-US" sz="2000" err="1">
              <a:solidFill>
                <a:srgbClr val="FFFFFF"/>
              </a:solidFill>
              <a:latin typeface="Segoe UI"/>
              <a:ea typeface="Segoe UI" pitchFamily="34" charset="0"/>
              <a:cs typeface="Segoe UI" pitchFamily="34" charset="0"/>
            </a:endParaRPr>
          </a:p>
        </p:txBody>
      </p:sp>
      <p:sp>
        <p:nvSpPr>
          <p:cNvPr id="5" name="TextBox 4">
            <a:extLst>
              <a:ext uri="{FF2B5EF4-FFF2-40B4-BE49-F238E27FC236}">
                <a16:creationId xmlns:a16="http://schemas.microsoft.com/office/drawing/2014/main" id="{8DEA047F-F46A-4D66-90BE-735B879FEA32}"/>
              </a:ext>
              <a:ext uri="{C183D7F6-B498-43B3-948B-1728B52AA6E4}">
                <adec:decorative xmlns:adec="http://schemas.microsoft.com/office/drawing/2017/decorative" val="1"/>
              </a:ext>
            </a:extLst>
          </p:cNvPr>
          <p:cNvSpPr txBox="1"/>
          <p:nvPr userDrawn="1"/>
        </p:nvSpPr>
        <p:spPr>
          <a:xfrm>
            <a:off x="8061665" y="2643945"/>
            <a:ext cx="3836648" cy="3283903"/>
          </a:xfrm>
          <a:prstGeom prst="rect">
            <a:avLst/>
          </a:prstGeom>
          <a:solidFill>
            <a:schemeClr val="accent1"/>
          </a:solidFill>
        </p:spPr>
        <p:txBody>
          <a:bodyPr wrap="square" lIns="288000" tIns="288000" rIns="288000" bIns="288000" rtlCol="0">
            <a:noAutofit/>
          </a:bodyPr>
          <a:lstStyle/>
          <a:p>
            <a:pPr defTabSz="914330">
              <a:spcAft>
                <a:spcPts val="600"/>
              </a:spcAft>
              <a:defRPr/>
            </a:pPr>
            <a:endParaRPr lang="en-US" sz="2000">
              <a:solidFill>
                <a:srgbClr val="FFFFFF"/>
              </a:solidFill>
              <a:latin typeface="Segoe UI"/>
            </a:endParaRPr>
          </a:p>
        </p:txBody>
      </p:sp>
      <p:sp>
        <p:nvSpPr>
          <p:cNvPr id="8" name="TextBox 7">
            <a:extLst>
              <a:ext uri="{FF2B5EF4-FFF2-40B4-BE49-F238E27FC236}">
                <a16:creationId xmlns:a16="http://schemas.microsoft.com/office/drawing/2014/main" id="{F8F418C7-E3F4-4A91-8CFC-D77B437C3953}"/>
              </a:ext>
              <a:ext uri="{C183D7F6-B498-43B3-948B-1728B52AA6E4}">
                <adec:decorative xmlns:adec="http://schemas.microsoft.com/office/drawing/2017/decorative" val="1"/>
              </a:ext>
            </a:extLst>
          </p:cNvPr>
          <p:cNvSpPr txBox="1"/>
          <p:nvPr userDrawn="1"/>
        </p:nvSpPr>
        <p:spPr>
          <a:xfrm>
            <a:off x="8061665" y="5818366"/>
            <a:ext cx="3836648" cy="721700"/>
          </a:xfrm>
          <a:prstGeom prst="rect">
            <a:avLst/>
          </a:prstGeom>
          <a:solidFill>
            <a:schemeClr val="accent3"/>
          </a:solidFill>
        </p:spPr>
        <p:txBody>
          <a:bodyPr wrap="square" lIns="288000" tIns="144000" rIns="288000" bIns="144000" rtlCol="0">
            <a:noAutofit/>
          </a:bodyPr>
          <a:lstStyle/>
          <a:p>
            <a:pPr defTabSz="914330">
              <a:defRPr/>
            </a:pPr>
            <a:endParaRPr lang="en-US" sz="1600">
              <a:solidFill>
                <a:srgbClr val="FFFFFF"/>
              </a:solidFill>
              <a:latin typeface="Segoe UI"/>
            </a:endParaRPr>
          </a:p>
        </p:txBody>
      </p:sp>
      <p:sp>
        <p:nvSpPr>
          <p:cNvPr id="7" name="TextBox 6">
            <a:extLst>
              <a:ext uri="{FF2B5EF4-FFF2-40B4-BE49-F238E27FC236}">
                <a16:creationId xmlns:a16="http://schemas.microsoft.com/office/drawing/2014/main" id="{666BD227-A1D8-426C-A894-FCF492029B43}"/>
              </a:ext>
              <a:ext uri="{C183D7F6-B498-43B3-948B-1728B52AA6E4}">
                <adec:decorative xmlns:adec="http://schemas.microsoft.com/office/drawing/2017/decorative" val="1"/>
              </a:ext>
            </a:extLst>
          </p:cNvPr>
          <p:cNvSpPr txBox="1"/>
          <p:nvPr userDrawn="1"/>
        </p:nvSpPr>
        <p:spPr>
          <a:xfrm>
            <a:off x="8061665" y="1868608"/>
            <a:ext cx="3836648" cy="721700"/>
          </a:xfrm>
          <a:prstGeom prst="rect">
            <a:avLst/>
          </a:prstGeom>
          <a:solidFill>
            <a:schemeClr val="accent4"/>
          </a:solidFill>
        </p:spPr>
        <p:txBody>
          <a:bodyPr wrap="square" lIns="288000" tIns="144000" rIns="288000" bIns="144000" rtlCol="0">
            <a:noAutofit/>
          </a:bodyPr>
          <a:lstStyle/>
          <a:p>
            <a:pPr defTabSz="914330">
              <a:defRPr/>
            </a:pPr>
            <a:endParaRPr lang="en-US" sz="1600">
              <a:latin typeface="Segoe UI"/>
            </a:endParaRPr>
          </a:p>
        </p:txBody>
      </p:sp>
      <p:sp>
        <p:nvSpPr>
          <p:cNvPr id="9" name="TextBox 8">
            <a:extLst>
              <a:ext uri="{FF2B5EF4-FFF2-40B4-BE49-F238E27FC236}">
                <a16:creationId xmlns:a16="http://schemas.microsoft.com/office/drawing/2014/main" id="{B71AEB94-766F-4C38-8F21-EE365EB3B255}"/>
              </a:ext>
              <a:ext uri="{C183D7F6-B498-43B3-948B-1728B52AA6E4}">
                <adec:decorative xmlns:adec="http://schemas.microsoft.com/office/drawing/2017/decorative" val="1"/>
              </a:ext>
            </a:extLst>
          </p:cNvPr>
          <p:cNvSpPr txBox="1"/>
          <p:nvPr userDrawn="1"/>
        </p:nvSpPr>
        <p:spPr>
          <a:xfrm>
            <a:off x="8061665" y="1093271"/>
            <a:ext cx="3836648" cy="721700"/>
          </a:xfrm>
          <a:prstGeom prst="rect">
            <a:avLst/>
          </a:prstGeom>
          <a:solidFill>
            <a:schemeClr val="accent4"/>
          </a:solidFill>
        </p:spPr>
        <p:txBody>
          <a:bodyPr wrap="square" lIns="288000" tIns="144000" rIns="288000" bIns="144000" rtlCol="0">
            <a:noAutofit/>
          </a:bodyPr>
          <a:lstStyle/>
          <a:p>
            <a:pPr defTabSz="914330">
              <a:defRPr/>
            </a:pPr>
            <a:endParaRPr lang="en-US" sz="1600">
              <a:latin typeface="Segoe UI"/>
            </a:endParaRPr>
          </a:p>
        </p:txBody>
      </p:sp>
      <p:sp>
        <p:nvSpPr>
          <p:cNvPr id="6" name="TextBox 5">
            <a:extLst>
              <a:ext uri="{FF2B5EF4-FFF2-40B4-BE49-F238E27FC236}">
                <a16:creationId xmlns:a16="http://schemas.microsoft.com/office/drawing/2014/main" id="{C3AEBF4D-1538-4661-A974-9DC95BE8CEA9}"/>
              </a:ext>
              <a:ext uri="{C183D7F6-B498-43B3-948B-1728B52AA6E4}">
                <adec:decorative xmlns:adec="http://schemas.microsoft.com/office/drawing/2017/decorative" val="1"/>
              </a:ext>
            </a:extLst>
          </p:cNvPr>
          <p:cNvSpPr txBox="1"/>
          <p:nvPr userDrawn="1"/>
        </p:nvSpPr>
        <p:spPr>
          <a:xfrm>
            <a:off x="8061665" y="317934"/>
            <a:ext cx="3836648" cy="721700"/>
          </a:xfrm>
          <a:prstGeom prst="rect">
            <a:avLst/>
          </a:prstGeom>
          <a:solidFill>
            <a:schemeClr val="accent4"/>
          </a:solidFill>
        </p:spPr>
        <p:txBody>
          <a:bodyPr wrap="square" lIns="288000" tIns="144000" rIns="288000" bIns="144000" rtlCol="0">
            <a:noAutofit/>
          </a:bodyPr>
          <a:lstStyle/>
          <a:p>
            <a:pPr defTabSz="914330">
              <a:defRPr/>
            </a:pPr>
            <a:endParaRPr lang="en-US" sz="1600">
              <a:latin typeface="Segoe UI"/>
            </a:endParaRPr>
          </a:p>
        </p:txBody>
      </p:sp>
      <p:sp>
        <p:nvSpPr>
          <p:cNvPr id="13" name="TextBox 12">
            <a:extLst>
              <a:ext uri="{FF2B5EF4-FFF2-40B4-BE49-F238E27FC236}">
                <a16:creationId xmlns:a16="http://schemas.microsoft.com/office/drawing/2014/main" id="{7ABA6838-7838-4608-9DBE-CAF9E79615B8}"/>
              </a:ext>
            </a:extLst>
          </p:cNvPr>
          <p:cNvSpPr txBox="1"/>
          <p:nvPr userDrawn="1"/>
        </p:nvSpPr>
        <p:spPr>
          <a:xfrm>
            <a:off x="588263" y="5129863"/>
            <a:ext cx="1539396" cy="369332"/>
          </a:xfrm>
          <a:prstGeom prst="rect">
            <a:avLst/>
          </a:prstGeom>
          <a:noFill/>
        </p:spPr>
        <p:txBody>
          <a:bodyPr wrap="none" lIns="0" tIns="0" rIns="0" bIns="0" rtlCol="0">
            <a:spAutoFit/>
          </a:bodyPr>
          <a:lstStyle/>
          <a:p>
            <a:pPr defTabSz="914330">
              <a:defRPr/>
            </a:pPr>
            <a:r>
              <a:rPr lang="en-US" sz="2400">
                <a:solidFill>
                  <a:srgbClr val="0078D4"/>
                </a:solidFill>
                <a:latin typeface="Segoe UI Semibold"/>
              </a:rPr>
              <a:t>Production</a:t>
            </a:r>
          </a:p>
        </p:txBody>
      </p:sp>
      <p:sp>
        <p:nvSpPr>
          <p:cNvPr id="12" name="TextBox 11">
            <a:extLst>
              <a:ext uri="{FF2B5EF4-FFF2-40B4-BE49-F238E27FC236}">
                <a16:creationId xmlns:a16="http://schemas.microsoft.com/office/drawing/2014/main" id="{4847234D-6452-4D02-98D0-4EC0666FA2D4}"/>
              </a:ext>
            </a:extLst>
          </p:cNvPr>
          <p:cNvSpPr txBox="1"/>
          <p:nvPr userDrawn="1"/>
        </p:nvSpPr>
        <p:spPr>
          <a:xfrm>
            <a:off x="588264" y="3297034"/>
            <a:ext cx="3377271" cy="369332"/>
          </a:xfrm>
          <a:prstGeom prst="rect">
            <a:avLst/>
          </a:prstGeom>
          <a:noFill/>
        </p:spPr>
        <p:txBody>
          <a:bodyPr wrap="none" lIns="0" tIns="0" rIns="0" bIns="0" rtlCol="0">
            <a:spAutoFit/>
          </a:bodyPr>
          <a:lstStyle/>
          <a:p>
            <a:pPr defTabSz="914330">
              <a:defRPr/>
            </a:pPr>
            <a:r>
              <a:rPr lang="en-US" sz="2400">
                <a:solidFill>
                  <a:srgbClr val="0078D4"/>
                </a:solidFill>
                <a:latin typeface="Segoe UI Semibold"/>
              </a:rPr>
              <a:t>Design and art direction</a:t>
            </a:r>
          </a:p>
        </p:txBody>
      </p:sp>
      <p:sp>
        <p:nvSpPr>
          <p:cNvPr id="11" name="TextBox 10">
            <a:extLst>
              <a:ext uri="{FF2B5EF4-FFF2-40B4-BE49-F238E27FC236}">
                <a16:creationId xmlns:a16="http://schemas.microsoft.com/office/drawing/2014/main" id="{A8FCED19-D572-492D-9329-F23C5197CE8E}"/>
              </a:ext>
            </a:extLst>
          </p:cNvPr>
          <p:cNvSpPr txBox="1"/>
          <p:nvPr userDrawn="1"/>
        </p:nvSpPr>
        <p:spPr>
          <a:xfrm>
            <a:off x="588264" y="1464199"/>
            <a:ext cx="2210670" cy="369332"/>
          </a:xfrm>
          <a:prstGeom prst="rect">
            <a:avLst/>
          </a:prstGeom>
          <a:noFill/>
        </p:spPr>
        <p:txBody>
          <a:bodyPr wrap="none" lIns="0" tIns="0" rIns="0" bIns="0" rtlCol="0">
            <a:spAutoFit/>
          </a:bodyPr>
          <a:lstStyle/>
          <a:p>
            <a:pPr defTabSz="914330">
              <a:defRPr/>
            </a:pPr>
            <a:r>
              <a:rPr lang="en-US" sz="2400">
                <a:solidFill>
                  <a:srgbClr val="0078D4"/>
                </a:solidFill>
                <a:latin typeface="Segoe UI Semibold"/>
              </a:rPr>
              <a:t>Content owners</a:t>
            </a:r>
          </a:p>
        </p:txBody>
      </p:sp>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a:xfrm>
            <a:off x="588263" y="457200"/>
            <a:ext cx="6957756" cy="553998"/>
          </a:xfrm>
        </p:spPr>
        <p:txBody>
          <a:bodyPr/>
          <a:lstStyle/>
          <a:p>
            <a:r>
              <a:rPr lang="en-US"/>
              <a:t>Click to edit Master title style</a:t>
            </a:r>
          </a:p>
        </p:txBody>
      </p:sp>
    </p:spTree>
    <p:extLst>
      <p:ext uri="{BB962C8B-B14F-4D97-AF65-F5344CB8AC3E}">
        <p14:creationId xmlns:p14="http://schemas.microsoft.com/office/powerpoint/2010/main" val="2074188274"/>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Developer Code Layout full page">
    <p:bg>
      <p:bgRef idx="1001">
        <a:schemeClr val="bg2"/>
      </p:bgRef>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182D46E0-16CE-40B0-8623-F82D5D410958}"/>
              </a:ext>
              <a:ext uri="{C183D7F6-B498-43B3-948B-1728B52AA6E4}">
                <adec:decorative xmlns:adec="http://schemas.microsoft.com/office/drawing/2017/decorative" val="1"/>
              </a:ext>
            </a:extLst>
          </p:cNvPr>
          <p:cNvSpPr/>
          <p:nvPr userDrawn="1"/>
        </p:nvSpPr>
        <p:spPr bwMode="auto">
          <a:xfrm>
            <a:off x="0" y="0"/>
            <a:ext cx="12192000" cy="685800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8" name="Text Placeholder 14">
            <a:extLst>
              <a:ext uri="{FF2B5EF4-FFF2-40B4-BE49-F238E27FC236}">
                <a16:creationId xmlns:a16="http://schemas.microsoft.com/office/drawing/2014/main" id="{44977AB6-1D7E-4858-A2EA-BF86577C3990}"/>
              </a:ext>
            </a:extLst>
          </p:cNvPr>
          <p:cNvSpPr>
            <a:spLocks noGrp="1"/>
          </p:cNvSpPr>
          <p:nvPr>
            <p:ph type="body" sz="quarter" idx="13" hasCustomPrompt="1"/>
          </p:nvPr>
        </p:nvSpPr>
        <p:spPr>
          <a:xfrm>
            <a:off x="0" y="0"/>
            <a:ext cx="3788358" cy="493776"/>
          </a:xfrm>
          <a:gradFill flip="none" rotWithShape="1">
            <a:gsLst>
              <a:gs pos="0">
                <a:srgbClr val="000000"/>
              </a:gs>
              <a:gs pos="99000">
                <a:srgbClr val="000000"/>
              </a:gs>
              <a:gs pos="99000">
                <a:schemeClr val="accent1"/>
              </a:gs>
            </a:gsLst>
            <a:lin ang="10800000" scaled="1"/>
            <a:tileRect/>
          </a:gradFill>
        </p:spPr>
        <p:txBody>
          <a:bodyPr vert="horz" wrap="square" lIns="585216" tIns="91440" rIns="0" bIns="91440" rtlCol="0">
            <a:spAutoFit/>
          </a:bodyPr>
          <a:lstStyle>
            <a:lvl1pPr marL="0" indent="0">
              <a:buNone/>
              <a:defRPr lang="en-US" sz="1999" dirty="0">
                <a:solidFill>
                  <a:srgbClr val="FFFFFF"/>
                </a:solidFill>
                <a:latin typeface="+mj-lt"/>
              </a:defRPr>
            </a:lvl1pPr>
          </a:lstStyle>
          <a:p>
            <a:pPr marL="0" lvl="0" indent="0">
              <a:buNone/>
            </a:pPr>
            <a:r>
              <a:rPr lang="en-US"/>
              <a:t>Click to enter title</a:t>
            </a:r>
          </a:p>
        </p:txBody>
      </p:sp>
      <p:sp>
        <p:nvSpPr>
          <p:cNvPr id="5" name="Text Placeholder 4" descr="This layout should only be used for developer code. The font used is a monospace font which is ideal for showing code.">
            <a:extLst>
              <a:ext uri="{FF2B5EF4-FFF2-40B4-BE49-F238E27FC236}">
                <a16:creationId xmlns:a16="http://schemas.microsoft.com/office/drawing/2014/main" id="{BA9F61CF-FF79-485A-A6C8-A1952EFD58AE}"/>
              </a:ext>
            </a:extLst>
          </p:cNvPr>
          <p:cNvSpPr>
            <a:spLocks noGrp="1"/>
          </p:cNvSpPr>
          <p:nvPr>
            <p:ph type="body" sz="quarter" idx="10"/>
          </p:nvPr>
        </p:nvSpPr>
        <p:spPr>
          <a:xfrm>
            <a:off x="591438" y="710247"/>
            <a:ext cx="11018520" cy="369332"/>
          </a:xfrm>
        </p:spPr>
        <p:txBody>
          <a:bodyPr/>
          <a:lstStyle>
            <a:lvl1pPr marL="0" indent="0">
              <a:buNone/>
              <a:tabLst/>
              <a:defRPr sz="2400">
                <a:solidFill>
                  <a:srgbClr val="000000"/>
                </a:solidFill>
                <a:latin typeface="Consolas" panose="020B0609020204030204" pitchFamily="49" charset="0"/>
                <a:cs typeface="Consolas" panose="020B0609020204030204" pitchFamily="49" charset="0"/>
              </a:defRPr>
            </a:lvl1pPr>
            <a:lvl2pPr marL="346553" indent="0">
              <a:buNone/>
              <a:tabLst>
                <a:tab pos="344488" algn="l"/>
              </a:tabLst>
              <a:defRPr sz="2400">
                <a:solidFill>
                  <a:schemeClr val="tx1"/>
                </a:solidFill>
                <a:latin typeface="Consolas" panose="020B0609020204030204" pitchFamily="49" charset="0"/>
                <a:cs typeface="Consolas" panose="020B0609020204030204" pitchFamily="49" charset="0"/>
              </a:defRPr>
            </a:lvl2pPr>
            <a:lvl3pPr marL="584607" indent="0">
              <a:buNone/>
              <a:tabLst>
                <a:tab pos="569913" algn="l"/>
              </a:tabLst>
              <a:defRPr sz="2400">
                <a:solidFill>
                  <a:schemeClr val="tx1"/>
                </a:solidFill>
                <a:latin typeface="Consolas" panose="020B0609020204030204" pitchFamily="49" charset="0"/>
                <a:cs typeface="Consolas" panose="020B0609020204030204" pitchFamily="49" charset="0"/>
              </a:defRPr>
            </a:lvl3pPr>
            <a:lvl4pPr marL="814563" indent="0">
              <a:buNone/>
              <a:tabLst>
                <a:tab pos="800100" algn="l"/>
              </a:tabLst>
              <a:defRPr sz="2400">
                <a:solidFill>
                  <a:schemeClr val="tx1"/>
                </a:solidFill>
                <a:latin typeface="Consolas" panose="020B0609020204030204" pitchFamily="49" charset="0"/>
                <a:cs typeface="Consolas" panose="020B0609020204030204" pitchFamily="49" charset="0"/>
              </a:defRPr>
            </a:lvl4pPr>
            <a:lvl5pPr marL="1050997" indent="0">
              <a:buNone/>
              <a:tabLst>
                <a:tab pos="1028700" algn="l"/>
              </a:tabLst>
              <a:defRPr sz="2400">
                <a:solidFill>
                  <a:schemeClr val="tx1"/>
                </a:solidFill>
                <a:latin typeface="Consolas" panose="020B0609020204030204" pitchFamily="49" charset="0"/>
                <a:cs typeface="Consolas" panose="020B0609020204030204" pitchFamily="49" charset="0"/>
              </a:defRPr>
            </a:lvl5pPr>
          </a:lstStyle>
          <a:p>
            <a:pPr lvl="0"/>
            <a:r>
              <a:rPr lang="en-US"/>
              <a:t>Click to edit Master text styles</a:t>
            </a:r>
          </a:p>
        </p:txBody>
      </p:sp>
    </p:spTree>
    <p:extLst>
      <p:ext uri="{BB962C8B-B14F-4D97-AF65-F5344CB8AC3E}">
        <p14:creationId xmlns:p14="http://schemas.microsoft.com/office/powerpoint/2010/main" val="2008029859"/>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2" orient="horz" pos="438">
          <p15:clr>
            <a:srgbClr val="5ACBF0"/>
          </p15:clr>
        </p15:guide>
        <p15:guide id="3" orient="horz" pos="288">
          <p15:clr>
            <a:srgbClr val="5ACBF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Developer Code Layout">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0636FE-845C-418D-82A1-1DA6DB73D781}"/>
              </a:ext>
            </a:extLst>
          </p:cNvPr>
          <p:cNvSpPr>
            <a:spLocks noGrp="1"/>
          </p:cNvSpPr>
          <p:nvPr>
            <p:ph type="title"/>
          </p:nvPr>
        </p:nvSpPr>
        <p:spPr/>
        <p:txBody>
          <a:bodyPr anchor="ctr"/>
          <a:lstStyle/>
          <a:p>
            <a:r>
              <a:rPr lang="en-US"/>
              <a:t>Click to edit Master title style</a:t>
            </a:r>
          </a:p>
        </p:txBody>
      </p:sp>
      <p:sp>
        <p:nvSpPr>
          <p:cNvPr id="6" name="Rectangle 5">
            <a:extLst>
              <a:ext uri="{FF2B5EF4-FFF2-40B4-BE49-F238E27FC236}">
                <a16:creationId xmlns:a16="http://schemas.microsoft.com/office/drawing/2014/main" id="{182D46E0-16CE-40B0-8623-F82D5D410958}"/>
              </a:ext>
              <a:ext uri="{C183D7F6-B498-43B3-948B-1728B52AA6E4}">
                <adec:decorative xmlns:adec="http://schemas.microsoft.com/office/drawing/2017/decorative" val="1"/>
              </a:ext>
            </a:extLst>
          </p:cNvPr>
          <p:cNvSpPr/>
          <p:nvPr userDrawn="1"/>
        </p:nvSpPr>
        <p:spPr bwMode="auto">
          <a:xfrm>
            <a:off x="0" y="1436688"/>
            <a:ext cx="12192000" cy="5421312"/>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8" name="Text Placeholder 14">
            <a:extLst>
              <a:ext uri="{FF2B5EF4-FFF2-40B4-BE49-F238E27FC236}">
                <a16:creationId xmlns:a16="http://schemas.microsoft.com/office/drawing/2014/main" id="{44977AB6-1D7E-4858-A2EA-BF86577C3990}"/>
              </a:ext>
            </a:extLst>
          </p:cNvPr>
          <p:cNvSpPr>
            <a:spLocks noGrp="1"/>
          </p:cNvSpPr>
          <p:nvPr>
            <p:ph type="body" sz="quarter" idx="13" hasCustomPrompt="1"/>
          </p:nvPr>
        </p:nvSpPr>
        <p:spPr>
          <a:xfrm>
            <a:off x="0" y="1436688"/>
            <a:ext cx="3788358" cy="446148"/>
          </a:xfrm>
          <a:gradFill flip="none" rotWithShape="1">
            <a:gsLst>
              <a:gs pos="0">
                <a:srgbClr val="000000"/>
              </a:gs>
              <a:gs pos="92000">
                <a:srgbClr val="000000"/>
              </a:gs>
              <a:gs pos="92000">
                <a:schemeClr val="accent1"/>
              </a:gs>
            </a:gsLst>
            <a:lin ang="16200000" scaled="1"/>
            <a:tileRect/>
          </a:gradFill>
        </p:spPr>
        <p:txBody>
          <a:bodyPr lIns="585216" tIns="91440" bIns="45720"/>
          <a:lstStyle>
            <a:lvl1pPr marL="0" indent="0">
              <a:buNone/>
              <a:defRPr sz="1999">
                <a:solidFill>
                  <a:srgbClr val="FFFFFF"/>
                </a:solidFill>
                <a:latin typeface="+mj-lt"/>
              </a:defRPr>
            </a:lvl1pPr>
          </a:lstStyle>
          <a:p>
            <a:pPr lvl="0"/>
            <a:r>
              <a:rPr lang="en-US"/>
              <a:t>Click to enter title</a:t>
            </a:r>
          </a:p>
        </p:txBody>
      </p:sp>
      <p:sp>
        <p:nvSpPr>
          <p:cNvPr id="5" name="Text Placeholder 4" descr="This layout should only be used for developer code. The font used is a monospace font which is ideal for showing code.">
            <a:extLst>
              <a:ext uri="{FF2B5EF4-FFF2-40B4-BE49-F238E27FC236}">
                <a16:creationId xmlns:a16="http://schemas.microsoft.com/office/drawing/2014/main" id="{BA9F61CF-FF79-485A-A6C8-A1952EFD58AE}"/>
              </a:ext>
            </a:extLst>
          </p:cNvPr>
          <p:cNvSpPr>
            <a:spLocks noGrp="1"/>
          </p:cNvSpPr>
          <p:nvPr>
            <p:ph type="body" sz="quarter" idx="10"/>
          </p:nvPr>
        </p:nvSpPr>
        <p:spPr>
          <a:xfrm>
            <a:off x="588263" y="2099310"/>
            <a:ext cx="11018520" cy="369332"/>
          </a:xfrm>
        </p:spPr>
        <p:txBody>
          <a:bodyPr/>
          <a:lstStyle>
            <a:lvl1pPr marL="0" indent="0">
              <a:buNone/>
              <a:tabLst/>
              <a:defRPr sz="2400">
                <a:solidFill>
                  <a:srgbClr val="000000"/>
                </a:solidFill>
                <a:latin typeface="Consolas" panose="020B0609020204030204" pitchFamily="49" charset="0"/>
                <a:cs typeface="Consolas" panose="020B0609020204030204" pitchFamily="49" charset="0"/>
              </a:defRPr>
            </a:lvl1pPr>
            <a:lvl2pPr marL="346553" indent="0">
              <a:buNone/>
              <a:tabLst>
                <a:tab pos="344488" algn="l"/>
              </a:tabLst>
              <a:defRPr sz="2400">
                <a:solidFill>
                  <a:schemeClr val="tx1"/>
                </a:solidFill>
                <a:latin typeface="Consolas" panose="020B0609020204030204" pitchFamily="49" charset="0"/>
                <a:cs typeface="Consolas" panose="020B0609020204030204" pitchFamily="49" charset="0"/>
              </a:defRPr>
            </a:lvl2pPr>
            <a:lvl3pPr marL="584607" indent="0">
              <a:buNone/>
              <a:tabLst>
                <a:tab pos="569913" algn="l"/>
              </a:tabLst>
              <a:defRPr sz="2400">
                <a:solidFill>
                  <a:schemeClr val="tx1"/>
                </a:solidFill>
                <a:latin typeface="Consolas" panose="020B0609020204030204" pitchFamily="49" charset="0"/>
                <a:cs typeface="Consolas" panose="020B0609020204030204" pitchFamily="49" charset="0"/>
              </a:defRPr>
            </a:lvl3pPr>
            <a:lvl4pPr marL="814563" indent="0">
              <a:buNone/>
              <a:tabLst>
                <a:tab pos="800100" algn="l"/>
              </a:tabLst>
              <a:defRPr sz="2400">
                <a:solidFill>
                  <a:schemeClr val="tx1"/>
                </a:solidFill>
                <a:latin typeface="Consolas" panose="020B0609020204030204" pitchFamily="49" charset="0"/>
                <a:cs typeface="Consolas" panose="020B0609020204030204" pitchFamily="49" charset="0"/>
              </a:defRPr>
            </a:lvl4pPr>
            <a:lvl5pPr marL="1050997" indent="0">
              <a:buNone/>
              <a:tabLst>
                <a:tab pos="1028700" algn="l"/>
              </a:tabLst>
              <a:defRPr sz="2400">
                <a:solidFill>
                  <a:schemeClr val="tx1"/>
                </a:solidFill>
                <a:latin typeface="Consolas" panose="020B0609020204030204" pitchFamily="49" charset="0"/>
                <a:cs typeface="Consolas" panose="020B0609020204030204" pitchFamily="49" charset="0"/>
              </a:defRPr>
            </a:lvl5pPr>
          </a:lstStyle>
          <a:p>
            <a:pPr lvl="0"/>
            <a:r>
              <a:rPr lang="en-US"/>
              <a:t>Click to edit Master text styles</a:t>
            </a:r>
          </a:p>
        </p:txBody>
      </p:sp>
    </p:spTree>
    <p:extLst>
      <p:ext uri="{BB962C8B-B14F-4D97-AF65-F5344CB8AC3E}">
        <p14:creationId xmlns:p14="http://schemas.microsoft.com/office/powerpoint/2010/main" val="4243841037"/>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1322">
          <p15:clr>
            <a:srgbClr val="5ACBF0"/>
          </p15:clr>
        </p15:guide>
        <p15:guide id="2" orient="horz" pos="905">
          <p15:clr>
            <a:srgbClr val="5ACBF0"/>
          </p15:clr>
        </p15:guide>
        <p15:guide id="3" orient="horz" pos="288">
          <p15:clr>
            <a:srgbClr val="5ACBF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ode Bottom">
    <p:bg>
      <p:bgRef idx="1001">
        <a:schemeClr val="bg2"/>
      </p:bgRef>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1845FFD-6B9A-4013-932A-5E4D7E849D10}"/>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19" name="Text Placeholder 3">
            <a:extLst>
              <a:ext uri="{FF2B5EF4-FFF2-40B4-BE49-F238E27FC236}">
                <a16:creationId xmlns:a16="http://schemas.microsoft.com/office/drawing/2014/main" id="{7B17F8BB-3610-1A4F-9E76-B12E706A5517}"/>
              </a:ext>
            </a:extLst>
          </p:cNvPr>
          <p:cNvSpPr>
            <a:spLocks noGrp="1"/>
          </p:cNvSpPr>
          <p:nvPr>
            <p:ph type="body" sz="quarter" idx="10" hasCustomPrompt="1"/>
          </p:nvPr>
        </p:nvSpPr>
        <p:spPr>
          <a:xfrm>
            <a:off x="586390" y="1230681"/>
            <a:ext cx="11018520" cy="369332"/>
          </a:xfrm>
        </p:spPr>
        <p:txBody>
          <a:bodyPr wrap="square">
            <a:spAutoFit/>
          </a:bodyPr>
          <a:lstStyle>
            <a:lvl1pPr marL="0" indent="0">
              <a:spcBef>
                <a:spcPts val="600"/>
              </a:spcBef>
              <a:spcAft>
                <a:spcPts val="0"/>
              </a:spcAft>
              <a:buNone/>
              <a:defRPr sz="2400">
                <a:solidFill>
                  <a:schemeClr val="tx1"/>
                </a:solidFill>
                <a:latin typeface="+mn-lt"/>
                <a:cs typeface="Segoe UI" panose="020B0502040204020203" pitchFamily="34" charset="0"/>
              </a:defRPr>
            </a:lvl1pPr>
            <a:lvl2pPr marL="228531" indent="0">
              <a:buNone/>
              <a:defRPr sz="2400">
                <a:solidFill>
                  <a:srgbClr val="2F2F2F"/>
                </a:solidFill>
                <a:latin typeface="Segoe UI" panose="020B0502040204020203" pitchFamily="34" charset="0"/>
                <a:cs typeface="Segoe UI" panose="020B0502040204020203" pitchFamily="34" charset="0"/>
              </a:defRPr>
            </a:lvl2pPr>
            <a:lvl3pPr marL="457063" indent="0">
              <a:buNone/>
              <a:defRPr/>
            </a:lvl3pPr>
            <a:lvl4pPr marL="685594" indent="0">
              <a:buNone/>
              <a:defRPr/>
            </a:lvl4pPr>
            <a:lvl5pPr marL="914126" indent="0">
              <a:buNone/>
              <a:defRPr/>
            </a:lvl5pPr>
          </a:lstStyle>
          <a:p>
            <a:pPr lvl="0"/>
            <a:r>
              <a:rPr lang="en-US"/>
              <a:t>Click to edit text</a:t>
            </a:r>
          </a:p>
        </p:txBody>
      </p:sp>
      <p:sp>
        <p:nvSpPr>
          <p:cNvPr id="5" name="Rectangle 4">
            <a:extLst>
              <a:ext uri="{FF2B5EF4-FFF2-40B4-BE49-F238E27FC236}">
                <a16:creationId xmlns:a16="http://schemas.microsoft.com/office/drawing/2014/main" id="{F1EBE70E-6A93-4EB4-A189-6F9DE42CEE12}"/>
              </a:ext>
              <a:ext uri="{C183D7F6-B498-43B3-948B-1728B52AA6E4}">
                <adec:decorative xmlns:adec="http://schemas.microsoft.com/office/drawing/2017/decorative" val="1"/>
              </a:ext>
            </a:extLst>
          </p:cNvPr>
          <p:cNvSpPr/>
          <p:nvPr userDrawn="1"/>
        </p:nvSpPr>
        <p:spPr bwMode="auto">
          <a:xfrm>
            <a:off x="0" y="2827138"/>
            <a:ext cx="12192000" cy="4030862"/>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17" name="Text Placeholder 14">
            <a:extLst>
              <a:ext uri="{FF2B5EF4-FFF2-40B4-BE49-F238E27FC236}">
                <a16:creationId xmlns:a16="http://schemas.microsoft.com/office/drawing/2014/main" id="{0E9A2E28-037B-FA4D-ADDC-1AFA11D65CB2}"/>
              </a:ext>
            </a:extLst>
          </p:cNvPr>
          <p:cNvSpPr>
            <a:spLocks noGrp="1"/>
          </p:cNvSpPr>
          <p:nvPr>
            <p:ph type="body" sz="quarter" idx="13" hasCustomPrompt="1"/>
          </p:nvPr>
        </p:nvSpPr>
        <p:spPr>
          <a:xfrm>
            <a:off x="0" y="2827138"/>
            <a:ext cx="3788358" cy="446148"/>
          </a:xfrm>
          <a:gradFill flip="none" rotWithShape="1">
            <a:gsLst>
              <a:gs pos="0">
                <a:srgbClr val="000000"/>
              </a:gs>
              <a:gs pos="92000">
                <a:srgbClr val="000000"/>
              </a:gs>
              <a:gs pos="92000">
                <a:schemeClr val="accent1"/>
              </a:gs>
            </a:gsLst>
            <a:lin ang="16200000" scaled="1"/>
            <a:tileRect/>
          </a:gradFill>
        </p:spPr>
        <p:txBody>
          <a:bodyPr lIns="585216" tIns="91440" bIns="45720"/>
          <a:lstStyle>
            <a:lvl1pPr marL="0" indent="0">
              <a:buNone/>
              <a:defRPr sz="19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6389" y="3491219"/>
            <a:ext cx="11018520" cy="369332"/>
          </a:xfrm>
        </p:spPr>
        <p:txBody>
          <a:bodyPr/>
          <a:lstStyle>
            <a:lvl1pPr marL="0" indent="0">
              <a:buNone/>
              <a:tabLst/>
              <a:defRPr sz="2400">
                <a:solidFill>
                  <a:srgbClr val="000000"/>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Tree>
    <p:extLst>
      <p:ext uri="{BB962C8B-B14F-4D97-AF65-F5344CB8AC3E}">
        <p14:creationId xmlns:p14="http://schemas.microsoft.com/office/powerpoint/2010/main" val="978534164"/>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88">
          <p15:clr>
            <a:srgbClr val="5ACBF0"/>
          </p15:clr>
        </p15:guide>
        <p15:guide id="4" orient="horz" pos="1776">
          <p15:clr>
            <a:srgbClr val="5ACBF0"/>
          </p15:clr>
        </p15:guide>
        <p15:guide id="5" orient="horz" pos="2197">
          <p15:clr>
            <a:srgbClr val="5ACBF0"/>
          </p15:clr>
        </p15:guide>
        <p15:guide id="6" orient="horz" pos="773">
          <p15:clr>
            <a:srgbClr val="5ACBF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ode Top">
    <p:bg>
      <p:bgRef idx="1001">
        <a:schemeClr val="bg2"/>
      </p:bgRef>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1EBE70E-6A93-4EB4-A189-6F9DE42CEE12}"/>
              </a:ext>
              <a:ext uri="{C183D7F6-B498-43B3-948B-1728B52AA6E4}">
                <adec:decorative xmlns:adec="http://schemas.microsoft.com/office/drawing/2017/decorative" val="1"/>
              </a:ext>
            </a:extLst>
          </p:cNvPr>
          <p:cNvSpPr/>
          <p:nvPr userDrawn="1"/>
        </p:nvSpPr>
        <p:spPr bwMode="auto">
          <a:xfrm>
            <a:off x="0" y="0"/>
            <a:ext cx="12192000" cy="4030862"/>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3" name="Title 2">
            <a:extLst>
              <a:ext uri="{FF2B5EF4-FFF2-40B4-BE49-F238E27FC236}">
                <a16:creationId xmlns:a16="http://schemas.microsoft.com/office/drawing/2014/main" id="{71845FFD-6B9A-4013-932A-5E4D7E849D10}"/>
              </a:ext>
            </a:extLst>
          </p:cNvPr>
          <p:cNvSpPr>
            <a:spLocks noGrp="1"/>
          </p:cNvSpPr>
          <p:nvPr>
            <p:ph type="title"/>
          </p:nvPr>
        </p:nvSpPr>
        <p:spPr>
          <a:xfrm>
            <a:off x="588263" y="4224580"/>
            <a:ext cx="11018520" cy="492443"/>
          </a:xfrm>
        </p:spPr>
        <p:txBody>
          <a:bodyPr/>
          <a:lstStyle>
            <a:lvl1pPr>
              <a:defRPr sz="3200">
                <a:solidFill>
                  <a:schemeClr val="tx1"/>
                </a:solidFill>
              </a:defRPr>
            </a:lvl1pPr>
          </a:lstStyle>
          <a:p>
            <a:r>
              <a:rPr lang="en-US"/>
              <a:t>Click to edit Master title style</a:t>
            </a:r>
          </a:p>
        </p:txBody>
      </p:sp>
      <p:sp>
        <p:nvSpPr>
          <p:cNvPr id="17" name="Text Placeholder 14">
            <a:extLst>
              <a:ext uri="{FF2B5EF4-FFF2-40B4-BE49-F238E27FC236}">
                <a16:creationId xmlns:a16="http://schemas.microsoft.com/office/drawing/2014/main" id="{0E9A2E28-037B-FA4D-ADDC-1AFA11D65CB2}"/>
              </a:ext>
            </a:extLst>
          </p:cNvPr>
          <p:cNvSpPr>
            <a:spLocks noGrp="1"/>
          </p:cNvSpPr>
          <p:nvPr>
            <p:ph type="body" sz="quarter" idx="13" hasCustomPrompt="1"/>
          </p:nvPr>
        </p:nvSpPr>
        <p:spPr>
          <a:xfrm>
            <a:off x="0" y="0"/>
            <a:ext cx="3788358" cy="446148"/>
          </a:xfrm>
          <a:gradFill flip="none" rotWithShape="1">
            <a:gsLst>
              <a:gs pos="0">
                <a:srgbClr val="000000"/>
              </a:gs>
              <a:gs pos="92000">
                <a:srgbClr val="000000"/>
              </a:gs>
              <a:gs pos="92000">
                <a:schemeClr val="accent1"/>
              </a:gs>
            </a:gsLst>
            <a:lin ang="16200000" scaled="1"/>
            <a:tileRect/>
          </a:gradFill>
        </p:spPr>
        <p:txBody>
          <a:bodyPr lIns="585216" tIns="91440" bIns="45720"/>
          <a:lstStyle>
            <a:lvl1pPr marL="0" indent="0">
              <a:buNone/>
              <a:defRPr sz="19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6389" y="660508"/>
            <a:ext cx="11018520" cy="369332"/>
          </a:xfrm>
        </p:spPr>
        <p:txBody>
          <a:bodyPr/>
          <a:lstStyle>
            <a:lvl1pPr marL="0" indent="0">
              <a:buNone/>
              <a:tabLst/>
              <a:defRPr sz="2400">
                <a:solidFill>
                  <a:srgbClr val="000000"/>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
        <p:nvSpPr>
          <p:cNvPr id="19" name="Text Placeholder 3">
            <a:extLst>
              <a:ext uri="{FF2B5EF4-FFF2-40B4-BE49-F238E27FC236}">
                <a16:creationId xmlns:a16="http://schemas.microsoft.com/office/drawing/2014/main" id="{7B17F8BB-3610-1A4F-9E76-B12E706A5517}"/>
              </a:ext>
            </a:extLst>
          </p:cNvPr>
          <p:cNvSpPr>
            <a:spLocks noGrp="1"/>
          </p:cNvSpPr>
          <p:nvPr>
            <p:ph type="body" sz="quarter" idx="10" hasCustomPrompt="1"/>
          </p:nvPr>
        </p:nvSpPr>
        <p:spPr>
          <a:xfrm>
            <a:off x="591152" y="4996505"/>
            <a:ext cx="11018520" cy="369332"/>
          </a:xfrm>
        </p:spPr>
        <p:txBody>
          <a:bodyPr wrap="square">
            <a:spAutoFit/>
          </a:bodyPr>
          <a:lstStyle>
            <a:lvl1pPr marL="0" indent="0">
              <a:spcBef>
                <a:spcPts val="600"/>
              </a:spcBef>
              <a:spcAft>
                <a:spcPts val="0"/>
              </a:spcAft>
              <a:buNone/>
              <a:defRPr sz="2400">
                <a:solidFill>
                  <a:schemeClr val="tx1"/>
                </a:solidFill>
                <a:latin typeface="+mn-lt"/>
                <a:cs typeface="Segoe UI" panose="020B0502040204020203" pitchFamily="34" charset="0"/>
              </a:defRPr>
            </a:lvl1pPr>
            <a:lvl2pPr marL="228531" indent="0">
              <a:buNone/>
              <a:defRPr sz="2400">
                <a:solidFill>
                  <a:srgbClr val="2F2F2F"/>
                </a:solidFill>
                <a:latin typeface="Segoe UI" panose="020B0502040204020203" pitchFamily="34" charset="0"/>
                <a:cs typeface="Segoe UI" panose="020B0502040204020203" pitchFamily="34" charset="0"/>
              </a:defRPr>
            </a:lvl2pPr>
            <a:lvl3pPr marL="457063" indent="0">
              <a:buNone/>
              <a:defRPr/>
            </a:lvl3pPr>
            <a:lvl4pPr marL="685594" indent="0">
              <a:buNone/>
              <a:defRPr/>
            </a:lvl4pPr>
            <a:lvl5pPr marL="914126" indent="0">
              <a:buNone/>
              <a:defRPr/>
            </a:lvl5pPr>
          </a:lstStyle>
          <a:p>
            <a:pPr lvl="0"/>
            <a:r>
              <a:rPr lang="en-US"/>
              <a:t>Click to edit text</a:t>
            </a:r>
          </a:p>
        </p:txBody>
      </p:sp>
    </p:spTree>
    <p:extLst>
      <p:ext uri="{BB962C8B-B14F-4D97-AF65-F5344CB8AC3E}">
        <p14:creationId xmlns:p14="http://schemas.microsoft.com/office/powerpoint/2010/main" val="1656685275"/>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88">
          <p15:clr>
            <a:srgbClr val="5ACBF0"/>
          </p15:clr>
        </p15:guide>
        <p15:guide id="4" orient="horz" pos="2661">
          <p15:clr>
            <a:srgbClr val="5ACBF0"/>
          </p15:clr>
        </p15:guide>
        <p15:guide id="5" orient="horz" pos="3147">
          <p15:clr>
            <a:srgbClr val="5ACBF0"/>
          </p15:clr>
        </p15:guide>
        <p15:guide id="6" orient="horz" pos="419">
          <p15:clr>
            <a:srgbClr val="5ACBF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B655BA-10A4-4A57-89DB-CFFBE1CA1E33}"/>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86390" y="1434370"/>
            <a:ext cx="11018520" cy="2308324"/>
          </a:xfrm>
        </p:spPr>
        <p:txBody>
          <a:bodyPr wrap="square">
            <a:spAutoFit/>
          </a:bodyPr>
          <a:lstStyle>
            <a:lvl1pPr marL="0" indent="0">
              <a:buNone/>
              <a:defRPr/>
            </a:lvl1pPr>
            <a:lvl2pPr marL="228600" indent="0">
              <a:buNone/>
              <a:defRPr/>
            </a:lvl2pPr>
            <a:lvl3pPr marL="457200" indent="0">
              <a:buNone/>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31337368"/>
      </p:ext>
    </p:extLst>
  </p:cSld>
  <p:clrMapOvr>
    <a:masterClrMapping/>
  </p:clrMapOvr>
  <p:transition>
    <p:fade/>
  </p:transition>
  <p:extLst>
    <p:ext uri="{DCECCB84-F9BA-43D5-87BE-67443E8EF086}">
      <p15:sldGuideLst xmlns:p15="http://schemas.microsoft.com/office/powerpoint/2012/main">
        <p15:guide id="1" orient="horz" pos="288" userDrawn="1">
          <p15:clr>
            <a:srgbClr val="5ACBF0"/>
          </p15:clr>
        </p15:guide>
        <p15:guide id="2" orient="horz" pos="905" userDrawn="1">
          <p15:clr>
            <a:srgbClr val="5ACBF0"/>
          </p15:clr>
        </p15:guide>
        <p15:guide id="4" orient="horz" pos="1272" userDrawn="1">
          <p15:clr>
            <a:srgbClr val="5ACBF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Code Right side">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82BB27-7DA5-4478-8C18-C1FFEE20AAC1}"/>
              </a:ext>
            </a:extLst>
          </p:cNvPr>
          <p:cNvSpPr>
            <a:spLocks noGrp="1"/>
          </p:cNvSpPr>
          <p:nvPr>
            <p:ph type="title" hasCustomPrompt="1"/>
          </p:nvPr>
        </p:nvSpPr>
        <p:spPr>
          <a:xfrm>
            <a:off x="588263" y="457200"/>
            <a:ext cx="4040887" cy="492443"/>
          </a:xfrm>
        </p:spPr>
        <p:txBody>
          <a:bodyPr/>
          <a:lstStyle>
            <a:lvl1pPr>
              <a:defRPr sz="3200">
                <a:solidFill>
                  <a:schemeClr val="tx1"/>
                </a:solidFill>
              </a:defRPr>
            </a:lvl1pPr>
          </a:lstStyle>
          <a:p>
            <a:r>
              <a:rPr lang="en-US"/>
              <a:t>Click to edit title</a:t>
            </a:r>
          </a:p>
        </p:txBody>
      </p:sp>
      <p:sp>
        <p:nvSpPr>
          <p:cNvPr id="12" name="Text Placeholder 3">
            <a:extLst>
              <a:ext uri="{FF2B5EF4-FFF2-40B4-BE49-F238E27FC236}">
                <a16:creationId xmlns:a16="http://schemas.microsoft.com/office/drawing/2014/main" id="{2BB818A5-4223-0847-B6E2-655C7DC7B6B4}"/>
              </a:ext>
            </a:extLst>
          </p:cNvPr>
          <p:cNvSpPr>
            <a:spLocks noGrp="1"/>
          </p:cNvSpPr>
          <p:nvPr>
            <p:ph type="body" sz="quarter" idx="10" hasCustomPrompt="1"/>
          </p:nvPr>
        </p:nvSpPr>
        <p:spPr>
          <a:xfrm>
            <a:off x="588965" y="1338139"/>
            <a:ext cx="4040185" cy="369332"/>
          </a:xfrm>
        </p:spPr>
        <p:txBody>
          <a:bodyPr wrap="square">
            <a:spAutoFit/>
          </a:bodyPr>
          <a:lstStyle>
            <a:lvl1pPr marL="0" indent="0">
              <a:lnSpc>
                <a:spcPct val="100000"/>
              </a:lnSpc>
              <a:spcBef>
                <a:spcPts val="600"/>
              </a:spcBef>
              <a:spcAft>
                <a:spcPts val="0"/>
              </a:spcAft>
              <a:buNone/>
              <a:defRPr sz="2400" b="0" i="0" baseline="0">
                <a:solidFill>
                  <a:schemeClr val="tx1"/>
                </a:solidFill>
                <a:latin typeface="Segoe UI" panose="020B0502040204020203" pitchFamily="34" charset="0"/>
                <a:cs typeface="Segoe UI" panose="020B0502040204020203" pitchFamily="34" charset="0"/>
              </a:defRPr>
            </a:lvl1pPr>
            <a:lvl2pPr marL="0" indent="0">
              <a:lnSpc>
                <a:spcPct val="100000"/>
              </a:lnSpc>
              <a:spcBef>
                <a:spcPts val="60"/>
              </a:spcBef>
              <a:spcAft>
                <a:spcPts val="60"/>
              </a:spcAft>
              <a:buNone/>
              <a:defRPr sz="2400" b="0" i="0">
                <a:solidFill>
                  <a:srgbClr val="2F2F2F"/>
                </a:solidFill>
                <a:latin typeface="Segoe UI" panose="020B0502040204020203" pitchFamily="34" charset="0"/>
                <a:cs typeface="Segoe UI" panose="020B0502040204020203" pitchFamily="34" charset="0"/>
              </a:defRPr>
            </a:lvl2pPr>
            <a:lvl3pPr marL="457063" indent="0">
              <a:buNone/>
              <a:defRPr/>
            </a:lvl3pPr>
            <a:lvl4pPr marL="685594" indent="0">
              <a:buNone/>
              <a:defRPr/>
            </a:lvl4pPr>
            <a:lvl5pPr marL="914126" indent="0">
              <a:buNone/>
              <a:defRPr/>
            </a:lvl5pPr>
          </a:lstStyle>
          <a:p>
            <a:pPr lvl="0"/>
            <a:r>
              <a:rPr lang="en-US"/>
              <a:t>Click to edit text</a:t>
            </a:r>
          </a:p>
        </p:txBody>
      </p:sp>
      <p:sp>
        <p:nvSpPr>
          <p:cNvPr id="3" name="Rectangle 2">
            <a:extLst>
              <a:ext uri="{FF2B5EF4-FFF2-40B4-BE49-F238E27FC236}">
                <a16:creationId xmlns:a16="http://schemas.microsoft.com/office/drawing/2014/main" id="{2316165A-5926-4F59-B348-996936FBB574}"/>
              </a:ext>
              <a:ext uri="{C183D7F6-B498-43B3-948B-1728B52AA6E4}">
                <adec:decorative xmlns:adec="http://schemas.microsoft.com/office/drawing/2017/decorative" val="1"/>
              </a:ext>
            </a:extLst>
          </p:cNvPr>
          <p:cNvSpPr/>
          <p:nvPr userDrawn="1"/>
        </p:nvSpPr>
        <p:spPr bwMode="auto">
          <a:xfrm>
            <a:off x="5205984" y="0"/>
            <a:ext cx="6986016" cy="685800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19" name="Text Placeholder 14">
            <a:extLst>
              <a:ext uri="{FF2B5EF4-FFF2-40B4-BE49-F238E27FC236}">
                <a16:creationId xmlns:a16="http://schemas.microsoft.com/office/drawing/2014/main" id="{0D599919-A8E3-4D2B-86CF-50C6704F17D5}"/>
              </a:ext>
            </a:extLst>
          </p:cNvPr>
          <p:cNvSpPr>
            <a:spLocks noGrp="1"/>
          </p:cNvSpPr>
          <p:nvPr>
            <p:ph type="body" sz="quarter" idx="13" hasCustomPrompt="1"/>
          </p:nvPr>
        </p:nvSpPr>
        <p:spPr>
          <a:xfrm>
            <a:off x="5211763" y="0"/>
            <a:ext cx="3788358" cy="492314"/>
          </a:xfrm>
          <a:gradFill flip="none" rotWithShape="1">
            <a:gsLst>
              <a:gs pos="0">
                <a:srgbClr val="000000"/>
              </a:gs>
              <a:gs pos="99000">
                <a:srgbClr val="000000"/>
              </a:gs>
              <a:gs pos="99000">
                <a:schemeClr val="accent1"/>
              </a:gs>
            </a:gsLst>
            <a:lin ang="10800000" scaled="1"/>
            <a:tileRect/>
          </a:gradFill>
        </p:spPr>
        <p:txBody>
          <a:bodyPr lIns="585216" tIns="91440" bIns="91440"/>
          <a:lstStyle>
            <a:lvl1pPr marL="0" indent="0">
              <a:buNone/>
              <a:defRPr sz="19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00725" y="709187"/>
            <a:ext cx="5801961" cy="369332"/>
          </a:xfrm>
        </p:spPr>
        <p:txBody>
          <a:bodyPr/>
          <a:lstStyle>
            <a:lvl1pPr marL="0" indent="0">
              <a:buNone/>
              <a:tabLst/>
              <a:defRPr sz="2400">
                <a:solidFill>
                  <a:srgbClr val="2F2F2F"/>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Tree>
    <p:extLst>
      <p:ext uri="{BB962C8B-B14F-4D97-AF65-F5344CB8AC3E}">
        <p14:creationId xmlns:p14="http://schemas.microsoft.com/office/powerpoint/2010/main" val="1206398337"/>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88">
          <p15:clr>
            <a:srgbClr val="5ACBF0"/>
          </p15:clr>
        </p15:guide>
        <p15:guide id="2" orient="horz" pos="445">
          <p15:clr>
            <a:srgbClr val="5ACBF0"/>
          </p15:clr>
        </p15:guide>
        <p15:guide id="4" orient="horz" pos="843">
          <p15:clr>
            <a:srgbClr val="5ACBF0"/>
          </p15:clr>
        </p15:guide>
        <p15:guide id="7" pos="3283">
          <p15:clr>
            <a:srgbClr val="5ACBF0"/>
          </p15:clr>
        </p15:guide>
        <p15:guide id="8" pos="3654">
          <p15:clr>
            <a:srgbClr val="5ACBF0"/>
          </p15:clr>
        </p15:guide>
        <p15:guide id="9" pos="2916">
          <p15:clr>
            <a:srgbClr val="5ACBF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ode Left sde">
    <p:bg>
      <p:bgRef idx="1001">
        <a:schemeClr val="bg2"/>
      </p:bgRef>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316165A-5926-4F59-B348-996936FBB574}"/>
              </a:ext>
              <a:ext uri="{C183D7F6-B498-43B3-948B-1728B52AA6E4}">
                <adec:decorative xmlns:adec="http://schemas.microsoft.com/office/drawing/2017/decorative" val="1"/>
              </a:ext>
            </a:extLst>
          </p:cNvPr>
          <p:cNvSpPr/>
          <p:nvPr userDrawn="1"/>
        </p:nvSpPr>
        <p:spPr bwMode="auto">
          <a:xfrm>
            <a:off x="-2" y="0"/>
            <a:ext cx="6986016" cy="685800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2" name="Title 1">
            <a:extLst>
              <a:ext uri="{FF2B5EF4-FFF2-40B4-BE49-F238E27FC236}">
                <a16:creationId xmlns:a16="http://schemas.microsoft.com/office/drawing/2014/main" id="{6BB14A7D-C409-4A7C-9D82-A2E5DBB8AB72}"/>
              </a:ext>
            </a:extLst>
          </p:cNvPr>
          <p:cNvSpPr>
            <a:spLocks noGrp="1"/>
          </p:cNvSpPr>
          <p:nvPr>
            <p:ph type="title" hasCustomPrompt="1"/>
          </p:nvPr>
        </p:nvSpPr>
        <p:spPr>
          <a:xfrm>
            <a:off x="7575549" y="457200"/>
            <a:ext cx="4031233" cy="492443"/>
          </a:xfrm>
        </p:spPr>
        <p:txBody>
          <a:bodyPr/>
          <a:lstStyle>
            <a:lvl1pPr>
              <a:defRPr sz="3200">
                <a:solidFill>
                  <a:schemeClr val="tx1"/>
                </a:solidFill>
              </a:defRPr>
            </a:lvl1pPr>
          </a:lstStyle>
          <a:p>
            <a:r>
              <a:rPr lang="en-US"/>
              <a:t>Click to edit title</a:t>
            </a:r>
          </a:p>
        </p:txBody>
      </p:sp>
      <p:sp>
        <p:nvSpPr>
          <p:cNvPr id="19" name="Text Placeholder 14">
            <a:extLst>
              <a:ext uri="{FF2B5EF4-FFF2-40B4-BE49-F238E27FC236}">
                <a16:creationId xmlns:a16="http://schemas.microsoft.com/office/drawing/2014/main" id="{0D599919-A8E3-4D2B-86CF-50C6704F17D5}"/>
              </a:ext>
            </a:extLst>
          </p:cNvPr>
          <p:cNvSpPr>
            <a:spLocks noGrp="1"/>
          </p:cNvSpPr>
          <p:nvPr>
            <p:ph type="body" sz="quarter" idx="13" hasCustomPrompt="1"/>
          </p:nvPr>
        </p:nvSpPr>
        <p:spPr>
          <a:xfrm>
            <a:off x="-1" y="0"/>
            <a:ext cx="3788358" cy="492314"/>
          </a:xfrm>
          <a:gradFill flip="none" rotWithShape="1">
            <a:gsLst>
              <a:gs pos="0">
                <a:srgbClr val="000000"/>
              </a:gs>
              <a:gs pos="99000">
                <a:srgbClr val="000000"/>
              </a:gs>
              <a:gs pos="99000">
                <a:schemeClr val="accent1"/>
              </a:gs>
            </a:gsLst>
            <a:lin ang="10800000" scaled="1"/>
            <a:tileRect/>
          </a:gradFill>
        </p:spPr>
        <p:txBody>
          <a:bodyPr lIns="585216" tIns="91440" bIns="91440"/>
          <a:lstStyle>
            <a:lvl1pPr marL="0" indent="0">
              <a:buNone/>
              <a:defRPr sz="19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4199" y="706011"/>
            <a:ext cx="5819775" cy="369332"/>
          </a:xfrm>
        </p:spPr>
        <p:txBody>
          <a:bodyPr/>
          <a:lstStyle>
            <a:lvl1pPr marL="0" indent="0">
              <a:buNone/>
              <a:defRPr sz="2400">
                <a:solidFill>
                  <a:srgbClr val="2F2F2F"/>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
        <p:nvSpPr>
          <p:cNvPr id="12" name="Text Placeholder 3">
            <a:extLst>
              <a:ext uri="{FF2B5EF4-FFF2-40B4-BE49-F238E27FC236}">
                <a16:creationId xmlns:a16="http://schemas.microsoft.com/office/drawing/2014/main" id="{2BB818A5-4223-0847-B6E2-655C7DC7B6B4}"/>
              </a:ext>
            </a:extLst>
          </p:cNvPr>
          <p:cNvSpPr>
            <a:spLocks noGrp="1"/>
          </p:cNvSpPr>
          <p:nvPr>
            <p:ph type="body" sz="quarter" idx="10" hasCustomPrompt="1"/>
          </p:nvPr>
        </p:nvSpPr>
        <p:spPr>
          <a:xfrm>
            <a:off x="7575550" y="1336675"/>
            <a:ext cx="4033838" cy="369332"/>
          </a:xfrm>
        </p:spPr>
        <p:txBody>
          <a:bodyPr wrap="square">
            <a:spAutoFit/>
          </a:bodyPr>
          <a:lstStyle>
            <a:lvl1pPr marL="0" indent="0">
              <a:lnSpc>
                <a:spcPct val="100000"/>
              </a:lnSpc>
              <a:spcBef>
                <a:spcPts val="600"/>
              </a:spcBef>
              <a:spcAft>
                <a:spcPts val="0"/>
              </a:spcAft>
              <a:buNone/>
              <a:defRPr sz="2400" b="0" i="0" baseline="0">
                <a:solidFill>
                  <a:schemeClr val="tx1"/>
                </a:solidFill>
                <a:latin typeface="Segoe UI" panose="020B0502040204020203" pitchFamily="34" charset="0"/>
                <a:cs typeface="Segoe UI" panose="020B0502040204020203" pitchFamily="34" charset="0"/>
              </a:defRPr>
            </a:lvl1pPr>
            <a:lvl2pPr marL="0" indent="0">
              <a:lnSpc>
                <a:spcPct val="100000"/>
              </a:lnSpc>
              <a:spcBef>
                <a:spcPts val="60"/>
              </a:spcBef>
              <a:spcAft>
                <a:spcPts val="60"/>
              </a:spcAft>
              <a:buNone/>
              <a:defRPr sz="2400" b="0" i="0">
                <a:solidFill>
                  <a:srgbClr val="2F2F2F"/>
                </a:solidFill>
                <a:latin typeface="Segoe UI" panose="020B0502040204020203" pitchFamily="34" charset="0"/>
                <a:cs typeface="Segoe UI" panose="020B0502040204020203" pitchFamily="34" charset="0"/>
              </a:defRPr>
            </a:lvl2pPr>
            <a:lvl3pPr marL="457063" indent="0">
              <a:buNone/>
              <a:defRPr/>
            </a:lvl3pPr>
            <a:lvl4pPr marL="685594" indent="0">
              <a:buNone/>
              <a:defRPr/>
            </a:lvl4pPr>
            <a:lvl5pPr marL="914126" indent="0">
              <a:buNone/>
              <a:defRPr/>
            </a:lvl5pPr>
          </a:lstStyle>
          <a:p>
            <a:pPr lvl="0"/>
            <a:r>
              <a:rPr lang="en-US"/>
              <a:t>Click to edit text</a:t>
            </a:r>
          </a:p>
        </p:txBody>
      </p:sp>
    </p:spTree>
    <p:extLst>
      <p:ext uri="{BB962C8B-B14F-4D97-AF65-F5344CB8AC3E}">
        <p14:creationId xmlns:p14="http://schemas.microsoft.com/office/powerpoint/2010/main" val="3450951373"/>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88">
          <p15:clr>
            <a:srgbClr val="5ACBF0"/>
          </p15:clr>
        </p15:guide>
        <p15:guide id="2" orient="horz" pos="436">
          <p15:clr>
            <a:srgbClr val="5ACBF0"/>
          </p15:clr>
        </p15:guide>
        <p15:guide id="4" orient="horz" pos="839">
          <p15:clr>
            <a:srgbClr val="5ACBF0"/>
          </p15:clr>
        </p15:guide>
        <p15:guide id="6" pos="4402">
          <p15:clr>
            <a:srgbClr val="5ACBF0"/>
          </p15:clr>
        </p15:guide>
        <p15:guide id="7" pos="4034">
          <p15:clr>
            <a:srgbClr val="5ACBF0"/>
          </p15:clr>
        </p15:guide>
        <p15:guide id="8" pos="4772">
          <p15:clr>
            <a:srgbClr val="5ACBF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3223"/>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rgbClr val="FF9349"/>
                </a:solidFill>
                <a:effectLst/>
                <a:latin typeface="+mj-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585216" y="3977319"/>
            <a:ext cx="9144000" cy="338554"/>
          </a:xfrm>
          <a:noFill/>
        </p:spPr>
        <p:txBody>
          <a:bodyPr lIns="0" tIns="0" rIns="0" bIns="0">
            <a:spAutoFit/>
          </a:bodyPr>
          <a:lstStyle>
            <a:lvl1pPr marL="0" indent="0">
              <a:spcBef>
                <a:spcPts val="0"/>
              </a:spcBef>
              <a:spcAft>
                <a:spcPts val="0"/>
              </a:spcAft>
              <a:buFont typeface="Arial" panose="020B0604020202020204" pitchFamily="34" charset="0"/>
              <a:buNone/>
              <a:defRPr sz="2200" spc="0" baseline="0">
                <a:solidFill>
                  <a:schemeClr val="tx1"/>
                </a:solidFill>
                <a:latin typeface="+mn-lt"/>
              </a:defRPr>
            </a:lvl1pPr>
          </a:lstStyle>
          <a:p>
            <a:pPr lvl="0"/>
            <a:r>
              <a:rPr lang="en-US"/>
              <a:t>Speaker name</a:t>
            </a:r>
          </a:p>
        </p:txBody>
      </p:sp>
    </p:spTree>
    <p:extLst>
      <p:ext uri="{BB962C8B-B14F-4D97-AF65-F5344CB8AC3E}">
        <p14:creationId xmlns:p14="http://schemas.microsoft.com/office/powerpoint/2010/main" val="90746426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Section Title">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rgbClr val="50E6FF"/>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44691455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27">
          <p15:clr>
            <a:srgbClr val="5ACBF0"/>
          </p15:clr>
        </p15:guide>
        <p15:guide id="3" orient="horz" pos="1911">
          <p15:clr>
            <a:srgbClr val="5ACBF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Section Title 2">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rgbClr val="0078D4"/>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274745625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45705601"/>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userDrawn="1">
          <p15:clr>
            <a:srgbClr val="A4A3A4"/>
          </p15:clr>
        </p15:guide>
        <p15:guide id="15" pos="3348" userDrawn="1">
          <p15:clr>
            <a:srgbClr val="A4A3A4"/>
          </p15:clr>
        </p15:guide>
        <p15:guide id="16" pos="3754" userDrawn="1">
          <p15:clr>
            <a:srgbClr val="A4A3A4"/>
          </p15:clr>
        </p15:guide>
        <p15:guide id="17" pos="3931" userDrawn="1">
          <p15:clr>
            <a:srgbClr val="A4A3A4"/>
          </p15:clr>
        </p15:guide>
        <p15:guide id="18" pos="4342" userDrawn="1">
          <p15:clr>
            <a:srgbClr val="A4A3A4"/>
          </p15:clr>
        </p15:guide>
        <p15:guide id="19" pos="4531" userDrawn="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Blank 2">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48787845"/>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Closing logo slide">
    <p:bg>
      <p:bgRef idx="1001">
        <a:schemeClr val="bg1"/>
      </p:bgRef>
    </p:bg>
    <p:spTree>
      <p:nvGrpSpPr>
        <p:cNvPr id="1" name=""/>
        <p:cNvGrpSpPr/>
        <p:nvPr/>
      </p:nvGrpSpPr>
      <p:grpSpPr>
        <a:xfrm>
          <a:off x="0" y="0"/>
          <a:ext cx="0" cy="0"/>
          <a:chOff x="0" y="0"/>
          <a:chExt cx="0" cy="0"/>
        </a:xfrm>
      </p:grpSpPr>
      <p:sp>
        <p:nvSpPr>
          <p:cNvPr id="2" name="Text Box 3" descr="This is a copyright notice that should be included on the final slide."/>
          <p:cNvSpPr txBox="1">
            <a:spLocks noChangeArrowheads="1"/>
          </p:cNvSpPr>
          <p:nvPr userDrawn="1"/>
        </p:nvSpPr>
        <p:spPr bwMode="blackWhite">
          <a:xfrm>
            <a:off x="584200" y="6161316"/>
            <a:ext cx="4482124" cy="107722"/>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32290" eaLnBrk="0" hangingPunct="0"/>
            <a:r>
              <a:rPr lang="en-US" sz="700">
                <a:solidFill>
                  <a:schemeClr val="tx1"/>
                </a:solidFill>
                <a:cs typeface="Segoe UI" pitchFamily="34" charset="0"/>
              </a:rPr>
              <a:t>© Copyright Microsoft Corporation. All rights reserved. </a:t>
            </a:r>
          </a:p>
        </p:txBody>
      </p:sp>
      <p:pic>
        <p:nvPicPr>
          <p:cNvPr id="5" name="MS logo white - EMF" descr="Microsoft logo white text version">
            <a:extLst>
              <a:ext uri="{FF2B5EF4-FFF2-40B4-BE49-F238E27FC236}">
                <a16:creationId xmlns:a16="http://schemas.microsoft.com/office/drawing/2014/main" id="{70D3778F-A717-44C8-9013-FF206B15DD6D}"/>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bwMode="black">
          <a:xfrm>
            <a:off x="584200" y="585788"/>
            <a:ext cx="1366245" cy="292608"/>
          </a:xfrm>
          <a:prstGeom prst="rect">
            <a:avLst/>
          </a:prstGeom>
        </p:spPr>
      </p:pic>
    </p:spTree>
    <p:extLst>
      <p:ext uri="{BB962C8B-B14F-4D97-AF65-F5344CB8AC3E}">
        <p14:creationId xmlns:p14="http://schemas.microsoft.com/office/powerpoint/2010/main" val="925069136"/>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gray">
      <p:bgRef idx="1001">
        <a:schemeClr val="bg1"/>
      </p:bgRef>
    </p:bg>
    <p:spTree>
      <p:nvGrpSpPr>
        <p:cNvPr id="1" name=""/>
        <p:cNvGrpSpPr/>
        <p:nvPr/>
      </p:nvGrpSpPr>
      <p:grpSpPr>
        <a:xfrm>
          <a:off x="0" y="0"/>
          <a:ext cx="0" cy="0"/>
          <a:chOff x="0" y="0"/>
          <a:chExt cx="0" cy="0"/>
        </a:xfrm>
      </p:grpSpPr>
      <p:sp>
        <p:nvSpPr>
          <p:cNvPr id="3" name="Title 2"/>
          <p:cNvSpPr>
            <a:spLocks noGrp="1"/>
          </p:cNvSpPr>
          <p:nvPr>
            <p:ph type="title"/>
          </p:nvPr>
        </p:nvSpPr>
        <p:spPr bwMode="white"/>
        <p:txBody>
          <a:bodyPr/>
          <a:lstStyle>
            <a:lvl1pPr>
              <a:defRPr b="0">
                <a:solidFill>
                  <a:schemeClr val="tx1"/>
                </a:solidFill>
                <a:latin typeface="Segoe UI" pitchFamily="34" charset="0"/>
                <a:ea typeface="Segoe UI" pitchFamily="34" charset="0"/>
                <a:cs typeface="Segoe UI" pitchFamily="34" charset="0"/>
              </a:defRPr>
            </a:lvl1pPr>
          </a:lstStyle>
          <a:p>
            <a:r>
              <a:rPr lang="en-US"/>
              <a:t>Click to edit Master title style</a:t>
            </a:r>
          </a:p>
        </p:txBody>
      </p:sp>
      <p:sp>
        <p:nvSpPr>
          <p:cNvPr id="5" name="Text Placeholder 4">
            <a:extLst>
              <a:ext uri="{FF2B5EF4-FFF2-40B4-BE49-F238E27FC236}">
                <a16:creationId xmlns:a16="http://schemas.microsoft.com/office/drawing/2014/main" id="{F4B6606D-2DF9-48CD-BBE9-B751BF55CD2B}"/>
              </a:ext>
            </a:extLst>
          </p:cNvPr>
          <p:cNvSpPr>
            <a:spLocks noGrp="1"/>
          </p:cNvSpPr>
          <p:nvPr>
            <p:ph type="body" sz="quarter" idx="12"/>
          </p:nvPr>
        </p:nvSpPr>
        <p:spPr bwMode="white">
          <a:xfrm>
            <a:off x="584200" y="1436688"/>
            <a:ext cx="11018838" cy="2215991"/>
          </a:xfrm>
        </p:spPr>
        <p:txBody>
          <a:bodyPr>
            <a:spAutoFit/>
          </a:bodyPr>
          <a:lstStyle>
            <a:lvl1pPr>
              <a:defRPr sz="3600">
                <a:latin typeface="+mn-lt"/>
              </a:defRPr>
            </a:lvl1pPr>
            <a:lvl2pPr>
              <a:defRPr sz="2800">
                <a:latin typeface="+mn-lt"/>
              </a:defRPr>
            </a:lvl2pPr>
            <a:lvl3pPr>
              <a:defRPr sz="2400">
                <a:latin typeface="+mn-lt"/>
              </a:defRPr>
            </a:lvl3pPr>
            <a:lvl4pPr>
              <a:defRPr sz="2000">
                <a:latin typeface="+mn-lt"/>
              </a:defRPr>
            </a:lvl4pPr>
            <a:lvl5pPr>
              <a:defRPr sz="180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Next slide"/>
          <p:cNvSpPr>
            <a:spLocks noGrp="1"/>
          </p:cNvSpPr>
          <p:nvPr>
            <p:ph type="body" sz="quarter" idx="11" hasCustomPrompt="1"/>
          </p:nvPr>
        </p:nvSpPr>
        <p:spPr>
          <a:xfrm>
            <a:off x="1" y="6269038"/>
            <a:ext cx="12192001" cy="588963"/>
          </a:xfrm>
          <a:prstGeom prst="rect">
            <a:avLst/>
          </a:prstGeom>
          <a:solidFill>
            <a:srgbClr val="FFFF99"/>
          </a:solidFill>
        </p:spPr>
        <p:txBody>
          <a:bodyPr wrap="square" lIns="155457" tIns="77729" rIns="155457" bIns="45720" anchor="b" anchorCtr="0">
            <a:noAutofit/>
          </a:bodyPr>
          <a:lstStyle>
            <a:lvl1pPr algn="r">
              <a:buFont typeface="Arial" pitchFamily="34" charset="0"/>
              <a:buNone/>
              <a:defRPr sz="3700" spc="-51" baseline="0">
                <a:solidFill>
                  <a:srgbClr val="000000"/>
                </a:solidFill>
                <a:effectLst/>
                <a:latin typeface="Segoe UI" pitchFamily="34" charset="0"/>
                <a:ea typeface="Segoe UI" pitchFamily="34" charset="0"/>
                <a:cs typeface="Segoe UI" pitchFamily="34" charset="0"/>
              </a:defRPr>
            </a:lvl1pPr>
          </a:lstStyle>
          <a:p>
            <a:pPr lvl="0"/>
            <a:r>
              <a:rPr lang="en-US"/>
              <a:t>Next:</a:t>
            </a:r>
          </a:p>
        </p:txBody>
      </p:sp>
    </p:spTree>
    <p:extLst>
      <p:ext uri="{BB962C8B-B14F-4D97-AF65-F5344CB8AC3E}">
        <p14:creationId xmlns:p14="http://schemas.microsoft.com/office/powerpoint/2010/main" val="3482969643"/>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904" userDrawn="1">
          <p15:clr>
            <a:srgbClr val="5ACBF0"/>
          </p15:clr>
        </p15:guide>
        <p15:guide id="2" orient="horz" pos="288" userDrawn="1">
          <p15:clr>
            <a:srgbClr val="5ACBF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59181" y="0"/>
            <a:ext cx="9905998" cy="1905000"/>
          </a:xfrm>
        </p:spPr>
        <p:txBody>
          <a:bodyPr/>
          <a:lstStyle/>
          <a:p>
            <a:r>
              <a:rPr lang="en-US"/>
              <a:t>Click to edit Master title style</a:t>
            </a:r>
          </a:p>
        </p:txBody>
      </p:sp>
      <p:sp>
        <p:nvSpPr>
          <p:cNvPr id="3" name="Content Placeholder 2"/>
          <p:cNvSpPr>
            <a:spLocks noGrp="1"/>
          </p:cNvSpPr>
          <p:nvPr>
            <p:ph idx="1"/>
          </p:nvPr>
        </p:nvSpPr>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61BEF0D-F0BB-DE4B-95CE-6DB70DBA9567}" type="datetimeFigureOut">
              <a:rPr lang="en-US" dirty="0"/>
              <a:pPr/>
              <a:t>11/19/2021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a:p>
        </p:txBody>
      </p:sp>
    </p:spTree>
    <p:extLst>
      <p:ext uri="{BB962C8B-B14F-4D97-AF65-F5344CB8AC3E}">
        <p14:creationId xmlns:p14="http://schemas.microsoft.com/office/powerpoint/2010/main" val="3717341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BE2550-DA43-453C-A328-33C740E65403}"/>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14B7A288-CDAC-4184-9F73-137C95F5E643}"/>
              </a:ext>
            </a:extLst>
          </p:cNvPr>
          <p:cNvSpPr>
            <a:spLocks noGrp="1"/>
          </p:cNvSpPr>
          <p:nvPr>
            <p:ph sz="quarter" idx="12"/>
          </p:nvPr>
        </p:nvSpPr>
        <p:spPr>
          <a:xfrm>
            <a:off x="584200" y="1435100"/>
            <a:ext cx="5211763" cy="4833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8">
            <a:extLst>
              <a:ext uri="{FF2B5EF4-FFF2-40B4-BE49-F238E27FC236}">
                <a16:creationId xmlns:a16="http://schemas.microsoft.com/office/drawing/2014/main" id="{CEC22105-78D6-4753-94FA-3DA949361A95}"/>
              </a:ext>
            </a:extLst>
          </p:cNvPr>
          <p:cNvSpPr>
            <a:spLocks noGrp="1"/>
          </p:cNvSpPr>
          <p:nvPr>
            <p:ph sz="quarter" idx="13"/>
          </p:nvPr>
        </p:nvSpPr>
        <p:spPr>
          <a:xfrm>
            <a:off x="6389688" y="1435100"/>
            <a:ext cx="5219700" cy="4833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5F6A123D-3A27-499F-9210-3E0D7CED39C6}"/>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572006585"/>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6">
          <p15:clr>
            <a:srgbClr val="5ACBF0"/>
          </p15:clr>
        </p15:guide>
        <p15:guide id="3" orient="horz" pos="904">
          <p15:clr>
            <a:srgbClr val="5ACBF0"/>
          </p15:clr>
        </p15:guide>
        <p15:guide id="4" pos="3660">
          <p15:clr>
            <a:srgbClr val="5ACBF0"/>
          </p15:clr>
        </p15:guide>
        <p15:guide id="5" pos="4024">
          <p15:clr>
            <a:srgbClr val="5ACBF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cSld name="1_Two Column Bullet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BE2550-DA43-453C-A328-33C740E65403}"/>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14B7A288-CDAC-4184-9F73-137C95F5E643}"/>
              </a:ext>
            </a:extLst>
          </p:cNvPr>
          <p:cNvSpPr>
            <a:spLocks noGrp="1"/>
          </p:cNvSpPr>
          <p:nvPr>
            <p:ph sz="quarter" idx="12"/>
          </p:nvPr>
        </p:nvSpPr>
        <p:spPr>
          <a:xfrm>
            <a:off x="584200" y="1435100"/>
            <a:ext cx="5211763" cy="4833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8">
            <a:extLst>
              <a:ext uri="{FF2B5EF4-FFF2-40B4-BE49-F238E27FC236}">
                <a16:creationId xmlns:a16="http://schemas.microsoft.com/office/drawing/2014/main" id="{CEC22105-78D6-4753-94FA-3DA949361A95}"/>
              </a:ext>
            </a:extLst>
          </p:cNvPr>
          <p:cNvSpPr>
            <a:spLocks noGrp="1"/>
          </p:cNvSpPr>
          <p:nvPr>
            <p:ph sz="quarter" idx="13"/>
          </p:nvPr>
        </p:nvSpPr>
        <p:spPr>
          <a:xfrm>
            <a:off x="6389688" y="1435100"/>
            <a:ext cx="5219700" cy="4833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601840"/>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extLst>
    <p:ext uri="{DCECCB84-F9BA-43D5-87BE-67443E8EF086}">
      <p15:sldGuideLst xmlns:p15="http://schemas.microsoft.com/office/powerpoint/2012/main">
        <p15:guide id="1" orient="horz" pos="288">
          <p15:clr>
            <a:srgbClr val="5ACBF0"/>
          </p15:clr>
        </p15:guide>
        <p15:guide id="2" orient="horz" pos="1276">
          <p15:clr>
            <a:srgbClr val="5ACBF0"/>
          </p15:clr>
        </p15:guide>
        <p15:guide id="3" orient="horz" pos="904">
          <p15:clr>
            <a:srgbClr val="5ACBF0"/>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Walk-in">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E0CA404-B1BB-1245-BAA8-5FA5090190B6}"/>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rot="16200000">
            <a:off x="2667000" y="-2667001"/>
            <a:ext cx="6858001" cy="12191999"/>
          </a:xfrm>
          <a:prstGeom prst="rect">
            <a:avLst/>
          </a:prstGeom>
        </p:spPr>
      </p:pic>
      <p:pic>
        <p:nvPicPr>
          <p:cNvPr id="3" name="MS logo white - EMF" descr="Microsoft logo white text version">
            <a:extLst>
              <a:ext uri="{FF2B5EF4-FFF2-40B4-BE49-F238E27FC236}">
                <a16:creationId xmlns:a16="http://schemas.microsoft.com/office/drawing/2014/main" id="{9EC268FC-6E15-4088-8C76-1BBAB3B698BD}"/>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bwMode="white">
          <a:xfrm>
            <a:off x="584200" y="585788"/>
            <a:ext cx="1366245" cy="292608"/>
          </a:xfrm>
          <a:prstGeom prst="rect">
            <a:avLst/>
          </a:prstGeom>
        </p:spPr>
      </p:pic>
      <p:pic>
        <p:nvPicPr>
          <p:cNvPr id="10" name="Picture 9" descr="Microsoft Ignite">
            <a:extLst>
              <a:ext uri="{FF2B5EF4-FFF2-40B4-BE49-F238E27FC236}">
                <a16:creationId xmlns:a16="http://schemas.microsoft.com/office/drawing/2014/main" id="{643854D1-D444-4A25-AE1C-0BE7029C63CB}"/>
              </a:ext>
            </a:extLst>
          </p:cNvPr>
          <p:cNvPicPr>
            <a:picLocks noChangeAspect="1"/>
          </p:cNvPicPr>
          <p:nvPr userDrawn="1"/>
        </p:nvPicPr>
        <p:blipFill>
          <a:blip r:embed="rId4"/>
          <a:srcRect/>
          <a:stretch/>
        </p:blipFill>
        <p:spPr bwMode="white">
          <a:xfrm>
            <a:off x="0" y="2235574"/>
            <a:ext cx="4208095" cy="2386850"/>
          </a:xfrm>
          <a:prstGeom prst="rect">
            <a:avLst/>
          </a:prstGeom>
        </p:spPr>
      </p:pic>
    </p:spTree>
    <p:extLst>
      <p:ext uri="{BB962C8B-B14F-4D97-AF65-F5344CB8AC3E}">
        <p14:creationId xmlns:p14="http://schemas.microsoft.com/office/powerpoint/2010/main" val="3835841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itle Slide">
    <p:bg>
      <p:bgRef idx="1001">
        <a:schemeClr val="bg1"/>
      </p:bgRef>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2979778"/>
            <a:ext cx="9144000" cy="553998"/>
          </a:xfrm>
          <a:noFill/>
        </p:spPr>
        <p:txBody>
          <a:bodyPr lIns="0" tIns="0" rIns="0" bIns="0" anchor="b" anchorCtr="0">
            <a:spAutoFit/>
          </a:bodyPr>
          <a:lstStyle>
            <a:lvl1pPr>
              <a:defRPr sz="3600" spc="-50" baseline="0">
                <a:solidFill>
                  <a:srgbClr val="50E6FF"/>
                </a:solidFill>
                <a:latin typeface="+mj-lt"/>
                <a:cs typeface="Segoe UI" panose="020B0502040204020203" pitchFamily="34" charset="0"/>
              </a:defRPr>
            </a:lvl1pPr>
          </a:lstStyle>
          <a:p>
            <a:r>
              <a:rPr lang="en-US"/>
              <a:t>Presentation title </a:t>
            </a:r>
          </a:p>
        </p:txBody>
      </p:sp>
      <p:sp>
        <p:nvSpPr>
          <p:cNvPr id="5" name="Text Placeholder 4"/>
          <p:cNvSpPr>
            <a:spLocks noGrp="1"/>
          </p:cNvSpPr>
          <p:nvPr>
            <p:ph type="body" sz="quarter" idx="12" hasCustomPrompt="1"/>
          </p:nvPr>
        </p:nvSpPr>
        <p:spPr>
          <a:xfrm>
            <a:off x="584200" y="3962400"/>
            <a:ext cx="9144000" cy="338554"/>
          </a:xfrm>
          <a:noFill/>
        </p:spPr>
        <p:txBody>
          <a:bodyPr wrap="square" lIns="0" tIns="0" rIns="0" bIns="0">
            <a:spAutoFit/>
          </a:bodyPr>
          <a:lstStyle>
            <a:lvl1pPr marL="0" indent="0">
              <a:spcBef>
                <a:spcPts val="0"/>
              </a:spcBef>
              <a:buNone/>
              <a:defRPr sz="2200" spc="0" baseline="0">
                <a:solidFill>
                  <a:schemeClr val="tx1"/>
                </a:solidFill>
                <a:latin typeface="+mn-lt"/>
                <a:cs typeface="Segoe UI" panose="020B0502040204020203" pitchFamily="34" charset="0"/>
              </a:defRPr>
            </a:lvl1pPr>
          </a:lstStyle>
          <a:p>
            <a:pPr lvl="0"/>
            <a:r>
              <a:rPr lang="en-US"/>
              <a:t>Speaker name or subtitle text</a:t>
            </a:r>
          </a:p>
        </p:txBody>
      </p:sp>
      <p:pic>
        <p:nvPicPr>
          <p:cNvPr id="8" name="MS logo white - EMF" descr="Microsoft logo white text version">
            <a:extLst>
              <a:ext uri="{FF2B5EF4-FFF2-40B4-BE49-F238E27FC236}">
                <a16:creationId xmlns:a16="http://schemas.microsoft.com/office/drawing/2014/main" id="{CEB907E8-8DF2-4BB3-87C9-9C2130FCB0FB}"/>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bwMode="black">
          <a:xfrm>
            <a:off x="584200" y="585788"/>
            <a:ext cx="1366245" cy="292608"/>
          </a:xfrm>
          <a:prstGeom prst="rect">
            <a:avLst/>
          </a:prstGeom>
        </p:spPr>
      </p:pic>
    </p:spTree>
    <p:extLst>
      <p:ext uri="{BB962C8B-B14F-4D97-AF65-F5344CB8AC3E}">
        <p14:creationId xmlns:p14="http://schemas.microsoft.com/office/powerpoint/2010/main" val="26052681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584200" y="1435100"/>
            <a:ext cx="11018838" cy="4833938"/>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4F9662A5-6E2F-47B0-9B6E-E87983D3753C}"/>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63835749"/>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B655BA-10A4-4A57-89DB-CFFBE1CA1E33}"/>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86390" y="1434370"/>
            <a:ext cx="11018520" cy="2308324"/>
          </a:xfrm>
        </p:spPr>
        <p:txBody>
          <a:bodyPr wrap="square">
            <a:spAutoFit/>
          </a:bodyPr>
          <a:lstStyle>
            <a:lvl1pPr marL="0" indent="0">
              <a:buNone/>
              <a:defRPr/>
            </a:lvl1pPr>
            <a:lvl2pPr marL="228600" indent="0">
              <a:buNone/>
              <a:defRPr/>
            </a:lvl2pPr>
            <a:lvl3pPr marL="457200" indent="0">
              <a:buNone/>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81313921"/>
      </p:ext>
    </p:extLst>
  </p:cSld>
  <p:clrMapOvr>
    <a:masterClrMapping/>
  </p:clrMapOvr>
  <p:transition>
    <p:fade/>
  </p:transition>
  <p:extLst>
    <p:ext uri="{DCECCB84-F9BA-43D5-87BE-67443E8EF086}">
      <p15:sldGuideLst xmlns:p15="http://schemas.microsoft.com/office/powerpoint/2012/main">
        <p15:guide id="1" orient="horz" pos="288" userDrawn="1">
          <p15:clr>
            <a:srgbClr val="5ACBF0"/>
          </p15:clr>
        </p15:guide>
        <p15:guide id="2" orient="horz" pos="905" userDrawn="1">
          <p15:clr>
            <a:srgbClr val="5ACBF0"/>
          </p15:clr>
        </p15:guide>
        <p15:guide id="4" orient="horz" pos="1272" userDrawn="1">
          <p15:clr>
            <a:srgbClr val="5ACBF0"/>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BE2550-DA43-453C-A328-33C740E65403}"/>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14B7A288-CDAC-4184-9F73-137C95F5E643}"/>
              </a:ext>
            </a:extLst>
          </p:cNvPr>
          <p:cNvSpPr>
            <a:spLocks noGrp="1"/>
          </p:cNvSpPr>
          <p:nvPr>
            <p:ph sz="quarter" idx="12"/>
          </p:nvPr>
        </p:nvSpPr>
        <p:spPr>
          <a:xfrm>
            <a:off x="584200" y="1435100"/>
            <a:ext cx="5211763" cy="4833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8">
            <a:extLst>
              <a:ext uri="{FF2B5EF4-FFF2-40B4-BE49-F238E27FC236}">
                <a16:creationId xmlns:a16="http://schemas.microsoft.com/office/drawing/2014/main" id="{CEC22105-78D6-4753-94FA-3DA949361A95}"/>
              </a:ext>
            </a:extLst>
          </p:cNvPr>
          <p:cNvSpPr>
            <a:spLocks noGrp="1"/>
          </p:cNvSpPr>
          <p:nvPr>
            <p:ph sz="quarter" idx="13"/>
          </p:nvPr>
        </p:nvSpPr>
        <p:spPr>
          <a:xfrm>
            <a:off x="6389688" y="1435100"/>
            <a:ext cx="5219700" cy="4833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5F6A123D-3A27-499F-9210-3E0D7CED39C6}"/>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688603841"/>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6">
          <p15:clr>
            <a:srgbClr val="5ACBF0"/>
          </p15:clr>
        </p15:guide>
        <p15:guide id="3" orient="horz" pos="904">
          <p15:clr>
            <a:srgbClr val="5ACBF0"/>
          </p15:clr>
        </p15:guide>
        <p15:guide id="4" pos="3660">
          <p15:clr>
            <a:srgbClr val="5ACBF0"/>
          </p15:clr>
        </p15:guide>
        <p15:guide id="5" pos="4024">
          <p15:clr>
            <a:srgbClr val="5ACBF0"/>
          </p15:clr>
        </p15:guide>
      </p15:sldGuideLst>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57200"/>
            <a:ext cx="11018520" cy="553998"/>
          </a:xfrm>
        </p:spPr>
        <p:txBody>
          <a:bodyPr/>
          <a:lstStyle/>
          <a:p>
            <a:r>
              <a:rPr lang="en-US"/>
              <a:t>Click to edit Master title style</a:t>
            </a:r>
          </a:p>
        </p:txBody>
      </p:sp>
      <p:sp>
        <p:nvSpPr>
          <p:cNvPr id="4" name="Text Placeholder 3"/>
          <p:cNvSpPr>
            <a:spLocks noGrp="1"/>
          </p:cNvSpPr>
          <p:nvPr>
            <p:ph type="body" sz="quarter" idx="10"/>
          </p:nvPr>
        </p:nvSpPr>
        <p:spPr>
          <a:xfrm>
            <a:off x="584200"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panose="020B0502040204020203" pitchFamily="34" charset="0"/>
                <a:cs typeface="Segoe UI" panose="020B05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a:extLst>
              <a:ext uri="{FF2B5EF4-FFF2-40B4-BE49-F238E27FC236}">
                <a16:creationId xmlns:a16="http://schemas.microsoft.com/office/drawing/2014/main" id="{8E9CDCB4-03E1-4763-B83E-A1334BCDB0C0}"/>
              </a:ext>
            </a:extLst>
          </p:cNvPr>
          <p:cNvSpPr>
            <a:spLocks noGrp="1"/>
          </p:cNvSpPr>
          <p:nvPr>
            <p:ph type="body" sz="quarter" idx="12"/>
          </p:nvPr>
        </p:nvSpPr>
        <p:spPr>
          <a:xfrm>
            <a:off x="6397171"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panose="020B0502040204020203" pitchFamily="34" charset="0"/>
                <a:cs typeface="Segoe UI" panose="020B05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29306833"/>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2">
          <p15:clr>
            <a:srgbClr val="5ACBF0"/>
          </p15:clr>
        </p15:guide>
        <p15:guide id="3" orient="horz" pos="904">
          <p15:clr>
            <a:srgbClr val="5ACBF0"/>
          </p15:clr>
        </p15:guide>
        <p15:guide id="4" pos="3656">
          <p15:clr>
            <a:srgbClr val="5ACBF0"/>
          </p15:clr>
        </p15:guide>
        <p15:guide id="5" pos="4024">
          <p15:clr>
            <a:srgbClr val="5ACBF0"/>
          </p15:clr>
        </p15:guide>
      </p15:sldGuideLst>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wo Column Bullet with Subhead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57200"/>
            <a:ext cx="11018520" cy="553998"/>
          </a:xfrm>
        </p:spPr>
        <p:txBody>
          <a:bodyPr>
            <a:spAutoFit/>
          </a:bodyPr>
          <a:lstStyle>
            <a:lvl1pPr>
              <a:defRPr/>
            </a:lvl1pPr>
          </a:lstStyle>
          <a:p>
            <a:r>
              <a:rPr lang="en-US"/>
              <a:t>Click to edit Master title style</a:t>
            </a:r>
          </a:p>
        </p:txBody>
      </p:sp>
      <p:sp>
        <p:nvSpPr>
          <p:cNvPr id="12" name="Text Placeholder 11">
            <a:extLst>
              <a:ext uri="{FF2B5EF4-FFF2-40B4-BE49-F238E27FC236}">
                <a16:creationId xmlns:a16="http://schemas.microsoft.com/office/drawing/2014/main" id="{DD525736-DEE8-4391-8135-23DE0640053A}"/>
              </a:ext>
            </a:extLst>
          </p:cNvPr>
          <p:cNvSpPr>
            <a:spLocks noGrp="1"/>
          </p:cNvSpPr>
          <p:nvPr>
            <p:ph type="body" sz="quarter" idx="16"/>
          </p:nvPr>
        </p:nvSpPr>
        <p:spPr>
          <a:xfrm>
            <a:off x="584200" y="1436688"/>
            <a:ext cx="5219700" cy="430887"/>
          </a:xfrm>
        </p:spPr>
        <p:txBody>
          <a:bodyPr anchor="t"/>
          <a:lstStyle>
            <a:lvl1pPr marL="0" indent="0">
              <a:spcBef>
                <a:spcPts val="0"/>
              </a:spcBef>
              <a:buNone/>
              <a:defRPr sz="2800">
                <a:solidFill>
                  <a:schemeClr val="tx1"/>
                </a:solidFill>
                <a:latin typeface="+mj-lt"/>
              </a:defRPr>
            </a:lvl1pPr>
          </a:lstStyle>
          <a:p>
            <a:pPr lvl="0"/>
            <a:r>
              <a:rPr lang="en-US"/>
              <a:t>Click to edit Master text styles</a:t>
            </a:r>
          </a:p>
        </p:txBody>
      </p:sp>
      <p:sp>
        <p:nvSpPr>
          <p:cNvPr id="8" name="Text Placeholder 7">
            <a:extLst>
              <a:ext uri="{FF2B5EF4-FFF2-40B4-BE49-F238E27FC236}">
                <a16:creationId xmlns:a16="http://schemas.microsoft.com/office/drawing/2014/main" id="{98E90344-0294-48E2-AAF0-601BB99500E7}"/>
              </a:ext>
            </a:extLst>
          </p:cNvPr>
          <p:cNvSpPr>
            <a:spLocks noGrp="1"/>
          </p:cNvSpPr>
          <p:nvPr>
            <p:ph type="body" sz="quarter" idx="14"/>
          </p:nvPr>
        </p:nvSpPr>
        <p:spPr>
          <a:xfrm>
            <a:off x="584200" y="2084388"/>
            <a:ext cx="5219700" cy="1612749"/>
          </a:xfrm>
        </p:spPr>
        <p:txBody>
          <a:bodyPr>
            <a:spAutoFit/>
          </a:bodyPr>
          <a:lstStyle>
            <a:lvl1pPr marL="171450" indent="-171450">
              <a:defRPr lang="en-US" sz="2400" dirty="0"/>
            </a:lvl1pPr>
            <a:lvl2pPr marL="342900" indent="-171450">
              <a:defRPr lang="en-US" dirty="0"/>
            </a:lvl2pPr>
            <a:lvl3pPr marL="514350" indent="-171450">
              <a:defRPr lang="en-US" dirty="0"/>
            </a:lvl3pPr>
            <a:lvl4pPr marL="666750" indent="-152400">
              <a:defRPr lang="en-US" dirty="0"/>
            </a:lvl4pPr>
            <a:lvl5pPr marL="793750" indent="-120650">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ext Placeholder 11">
            <a:extLst>
              <a:ext uri="{FF2B5EF4-FFF2-40B4-BE49-F238E27FC236}">
                <a16:creationId xmlns:a16="http://schemas.microsoft.com/office/drawing/2014/main" id="{B4F729D4-B1F1-45F2-A06A-40234B19C883}"/>
              </a:ext>
            </a:extLst>
          </p:cNvPr>
          <p:cNvSpPr>
            <a:spLocks noGrp="1"/>
          </p:cNvSpPr>
          <p:nvPr>
            <p:ph type="body" sz="quarter" idx="17"/>
          </p:nvPr>
        </p:nvSpPr>
        <p:spPr>
          <a:xfrm>
            <a:off x="6397625" y="1436688"/>
            <a:ext cx="5219700" cy="430887"/>
          </a:xfrm>
        </p:spPr>
        <p:txBody>
          <a:bodyPr anchor="t"/>
          <a:lstStyle>
            <a:lvl1pPr marL="0" indent="0">
              <a:spcBef>
                <a:spcPts val="0"/>
              </a:spcBef>
              <a:buNone/>
              <a:defRPr sz="2800">
                <a:solidFill>
                  <a:schemeClr val="tx1"/>
                </a:solidFill>
                <a:latin typeface="+mj-lt"/>
              </a:defRPr>
            </a:lvl1pPr>
          </a:lstStyle>
          <a:p>
            <a:pPr lvl="0"/>
            <a:r>
              <a:rPr lang="en-US"/>
              <a:t>Click to edit Master text styles</a:t>
            </a:r>
          </a:p>
        </p:txBody>
      </p:sp>
      <p:sp>
        <p:nvSpPr>
          <p:cNvPr id="10" name="Text Placeholder 9">
            <a:extLst>
              <a:ext uri="{FF2B5EF4-FFF2-40B4-BE49-F238E27FC236}">
                <a16:creationId xmlns:a16="http://schemas.microsoft.com/office/drawing/2014/main" id="{D1F896FB-325C-4849-B372-8DF0D6C0562C}"/>
              </a:ext>
            </a:extLst>
          </p:cNvPr>
          <p:cNvSpPr>
            <a:spLocks noGrp="1"/>
          </p:cNvSpPr>
          <p:nvPr>
            <p:ph type="body" sz="quarter" idx="15"/>
          </p:nvPr>
        </p:nvSpPr>
        <p:spPr>
          <a:xfrm>
            <a:off x="6397625" y="2084388"/>
            <a:ext cx="5219700" cy="1612749"/>
          </a:xfrm>
        </p:spPr>
        <p:txBody>
          <a:bodyPr>
            <a:spAutoFit/>
          </a:bodyPr>
          <a:lstStyle>
            <a:lvl1pPr marL="171450" indent="-171450">
              <a:defRPr lang="en-US" sz="2400" dirty="0"/>
            </a:lvl1pPr>
            <a:lvl2pPr marL="342900" indent="-171450">
              <a:defRPr lang="en-US" dirty="0"/>
            </a:lvl2pPr>
            <a:lvl3pPr marL="514350" indent="-171450">
              <a:defRPr lang="en-US" dirty="0"/>
            </a:lvl3pPr>
            <a:lvl4pPr marL="685800" indent="-136525">
              <a:defRPr lang="en-US" dirty="0"/>
            </a:lvl4pPr>
            <a:lvl5pPr marL="793750" indent="-120650">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3822332"/>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311" userDrawn="1">
          <p15:clr>
            <a:srgbClr val="5ACBF0"/>
          </p15:clr>
        </p15:guide>
        <p15:guide id="4" pos="3656">
          <p15:clr>
            <a:srgbClr val="5ACBF0"/>
          </p15:clr>
        </p15:guide>
        <p15:guide id="5" pos="4024">
          <p15:clr>
            <a:srgbClr val="5ACBF0"/>
          </p15:clr>
        </p15:guide>
        <p15:guide id="7" orient="horz" pos="905" userDrawn="1">
          <p15:clr>
            <a:srgbClr val="5ACBF0"/>
          </p15:clr>
        </p15:guide>
      </p15:sldGuideLst>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wo Column Content with Subhead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57200"/>
            <a:ext cx="11018520" cy="553998"/>
          </a:xfrm>
        </p:spPr>
        <p:txBody>
          <a:bodyPr>
            <a:spAutoFit/>
          </a:bodyPr>
          <a:lstStyle>
            <a:lvl1pPr>
              <a:defRPr/>
            </a:lvl1pPr>
          </a:lstStyle>
          <a:p>
            <a:r>
              <a:rPr lang="en-US"/>
              <a:t>Click to edit Master title style</a:t>
            </a:r>
          </a:p>
        </p:txBody>
      </p:sp>
      <p:sp>
        <p:nvSpPr>
          <p:cNvPr id="18" name="Text Placeholder 11">
            <a:extLst>
              <a:ext uri="{FF2B5EF4-FFF2-40B4-BE49-F238E27FC236}">
                <a16:creationId xmlns:a16="http://schemas.microsoft.com/office/drawing/2014/main" id="{C2759870-0BEA-44DC-A414-1C70D04E35CC}"/>
              </a:ext>
            </a:extLst>
          </p:cNvPr>
          <p:cNvSpPr>
            <a:spLocks noGrp="1"/>
          </p:cNvSpPr>
          <p:nvPr>
            <p:ph type="body" sz="quarter" idx="16"/>
          </p:nvPr>
        </p:nvSpPr>
        <p:spPr>
          <a:xfrm>
            <a:off x="584200" y="1436688"/>
            <a:ext cx="5219700" cy="430887"/>
          </a:xfrm>
        </p:spPr>
        <p:txBody>
          <a:bodyPr anchor="t"/>
          <a:lstStyle>
            <a:lvl1pPr marL="0" indent="0">
              <a:spcBef>
                <a:spcPts val="0"/>
              </a:spcBef>
              <a:buNone/>
              <a:defRPr sz="2800">
                <a:solidFill>
                  <a:schemeClr val="tx1"/>
                </a:solidFill>
                <a:latin typeface="+mj-lt"/>
              </a:defRPr>
            </a:lvl1pPr>
          </a:lstStyle>
          <a:p>
            <a:pPr lvl="0"/>
            <a:r>
              <a:rPr lang="en-US"/>
              <a:t>Click to edit Master text styles</a:t>
            </a:r>
          </a:p>
        </p:txBody>
      </p:sp>
      <p:sp>
        <p:nvSpPr>
          <p:cNvPr id="15" name="Content Placeholder 14">
            <a:extLst>
              <a:ext uri="{FF2B5EF4-FFF2-40B4-BE49-F238E27FC236}">
                <a16:creationId xmlns:a16="http://schemas.microsoft.com/office/drawing/2014/main" id="{BFEF95FA-F121-4653-B60A-0D068C345462}"/>
              </a:ext>
            </a:extLst>
          </p:cNvPr>
          <p:cNvSpPr>
            <a:spLocks noGrp="1"/>
          </p:cNvSpPr>
          <p:nvPr>
            <p:ph sz="quarter" idx="11"/>
          </p:nvPr>
        </p:nvSpPr>
        <p:spPr>
          <a:xfrm>
            <a:off x="588963" y="2081212"/>
            <a:ext cx="5214937" cy="4187825"/>
          </a:xfrm>
        </p:spPr>
        <p:txBody>
          <a:bodyPr/>
          <a:lstStyle>
            <a:lvl1pPr>
              <a:defRPr sz="24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Text Placeholder 11">
            <a:extLst>
              <a:ext uri="{FF2B5EF4-FFF2-40B4-BE49-F238E27FC236}">
                <a16:creationId xmlns:a16="http://schemas.microsoft.com/office/drawing/2014/main" id="{C327262A-D327-4189-AD22-BAD67CF4AB79}"/>
              </a:ext>
            </a:extLst>
          </p:cNvPr>
          <p:cNvSpPr>
            <a:spLocks noGrp="1"/>
          </p:cNvSpPr>
          <p:nvPr>
            <p:ph type="body" sz="quarter" idx="17"/>
          </p:nvPr>
        </p:nvSpPr>
        <p:spPr>
          <a:xfrm>
            <a:off x="6397625" y="1436688"/>
            <a:ext cx="5219700" cy="430887"/>
          </a:xfrm>
        </p:spPr>
        <p:txBody>
          <a:bodyPr anchor="t"/>
          <a:lstStyle>
            <a:lvl1pPr marL="0" indent="0">
              <a:spcBef>
                <a:spcPts val="0"/>
              </a:spcBef>
              <a:buNone/>
              <a:defRPr sz="2800">
                <a:solidFill>
                  <a:schemeClr val="tx1"/>
                </a:solidFill>
                <a:latin typeface="+mj-lt"/>
              </a:defRPr>
            </a:lvl1pPr>
          </a:lstStyle>
          <a:p>
            <a:pPr lvl="0"/>
            <a:r>
              <a:rPr lang="en-US"/>
              <a:t>Click to edit Master text styles</a:t>
            </a:r>
          </a:p>
        </p:txBody>
      </p:sp>
      <p:sp>
        <p:nvSpPr>
          <p:cNvPr id="17" name="Content Placeholder 14">
            <a:extLst>
              <a:ext uri="{FF2B5EF4-FFF2-40B4-BE49-F238E27FC236}">
                <a16:creationId xmlns:a16="http://schemas.microsoft.com/office/drawing/2014/main" id="{47F8EAA9-0E64-4589-A234-BC31685BE7D3}"/>
              </a:ext>
            </a:extLst>
          </p:cNvPr>
          <p:cNvSpPr>
            <a:spLocks noGrp="1"/>
          </p:cNvSpPr>
          <p:nvPr>
            <p:ph sz="quarter" idx="13"/>
          </p:nvPr>
        </p:nvSpPr>
        <p:spPr>
          <a:xfrm>
            <a:off x="6394451" y="2081212"/>
            <a:ext cx="5214937" cy="4187825"/>
          </a:xfrm>
        </p:spPr>
        <p:txBody>
          <a:bodyPr/>
          <a:lstStyle>
            <a:lvl1pPr>
              <a:defRPr sz="24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780072712"/>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311" userDrawn="1">
          <p15:clr>
            <a:srgbClr val="5ACBF0"/>
          </p15:clr>
        </p15:guide>
        <p15:guide id="4" pos="3656">
          <p15:clr>
            <a:srgbClr val="5ACBF0"/>
          </p15:clr>
        </p15:guide>
        <p15:guide id="5" pos="4024">
          <p15:clr>
            <a:srgbClr val="5ACBF0"/>
          </p15:clr>
        </p15:guide>
        <p15:guide id="7" orient="horz" pos="905" userDrawn="1">
          <p15:clr>
            <a:srgbClr val="5ACBF0"/>
          </p15:clr>
        </p15:guide>
      </p15:sldGuideLst>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hree Column Bullet with Subtitle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60F77E-464D-46F7-A8F8-6F281DAB0C7A}"/>
              </a:ext>
            </a:extLst>
          </p:cNvPr>
          <p:cNvSpPr>
            <a:spLocks noGrp="1"/>
          </p:cNvSpPr>
          <p:nvPr>
            <p:ph type="title"/>
          </p:nvPr>
        </p:nvSpPr>
        <p:spPr>
          <a:xfrm>
            <a:off x="588263" y="457200"/>
            <a:ext cx="11018520" cy="553998"/>
          </a:xfrm>
        </p:spPr>
        <p:txBody>
          <a:bodyPr>
            <a:spAutoFit/>
          </a:bodyPr>
          <a:lstStyle/>
          <a:p>
            <a:r>
              <a:rPr lang="en-US"/>
              <a:t>Click to edit Master title style</a:t>
            </a:r>
          </a:p>
        </p:txBody>
      </p:sp>
      <p:sp>
        <p:nvSpPr>
          <p:cNvPr id="19" name="Text Placeholder 11">
            <a:extLst>
              <a:ext uri="{FF2B5EF4-FFF2-40B4-BE49-F238E27FC236}">
                <a16:creationId xmlns:a16="http://schemas.microsoft.com/office/drawing/2014/main" id="{CB20F198-3776-433D-85A8-C2B6AC6235FF}"/>
              </a:ext>
            </a:extLst>
          </p:cNvPr>
          <p:cNvSpPr>
            <a:spLocks noGrp="1"/>
          </p:cNvSpPr>
          <p:nvPr>
            <p:ph type="body" sz="quarter" idx="16"/>
          </p:nvPr>
        </p:nvSpPr>
        <p:spPr>
          <a:xfrm>
            <a:off x="585217" y="1438275"/>
            <a:ext cx="3264408" cy="677108"/>
          </a:xfrm>
        </p:spPr>
        <p:txBody>
          <a:bodyPr anchor="t"/>
          <a:lstStyle>
            <a:lvl1pPr marL="0" indent="0">
              <a:spcBef>
                <a:spcPts val="0"/>
              </a:spcBef>
              <a:buNone/>
              <a:defRPr sz="2200">
                <a:solidFill>
                  <a:schemeClr val="tx1"/>
                </a:solidFill>
                <a:latin typeface="+mj-lt"/>
              </a:defRPr>
            </a:lvl1pPr>
          </a:lstStyle>
          <a:p>
            <a:pPr lvl="0"/>
            <a:r>
              <a:rPr lang="en-US"/>
              <a:t>Click to edit Master text styles</a:t>
            </a:r>
          </a:p>
        </p:txBody>
      </p:sp>
      <p:sp>
        <p:nvSpPr>
          <p:cNvPr id="20" name="Text Placeholder 7">
            <a:extLst>
              <a:ext uri="{FF2B5EF4-FFF2-40B4-BE49-F238E27FC236}">
                <a16:creationId xmlns:a16="http://schemas.microsoft.com/office/drawing/2014/main" id="{97BC59AA-6CF8-4091-8008-21AA9AD8E8B5}"/>
              </a:ext>
            </a:extLst>
          </p:cNvPr>
          <p:cNvSpPr>
            <a:spLocks noGrp="1"/>
          </p:cNvSpPr>
          <p:nvPr>
            <p:ph type="body" sz="quarter" idx="14"/>
          </p:nvPr>
        </p:nvSpPr>
        <p:spPr>
          <a:xfrm>
            <a:off x="585217" y="2390775"/>
            <a:ext cx="3264408" cy="1760482"/>
          </a:xfrm>
        </p:spPr>
        <p:txBody>
          <a:bodyPr wrap="square">
            <a:spAutoFit/>
          </a:bodyPr>
          <a:lstStyle>
            <a:lvl1pPr marL="176213" indent="-176213">
              <a:defRPr lang="en-US" sz="2000" dirty="0"/>
            </a:lvl1pPr>
            <a:lvl2pPr marL="322263" indent="-150813">
              <a:defRPr lang="en-US" sz="1800" dirty="0"/>
            </a:lvl2pPr>
            <a:lvl3pPr marL="466725" indent="-138113">
              <a:defRPr lang="en-US" dirty="0"/>
            </a:lvl3pPr>
            <a:lvl4pPr marL="595313" indent="-128588">
              <a:defRPr lang="en-US" dirty="0"/>
            </a:lvl4pPr>
            <a:lvl5pPr marL="731838" indent="-1222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Text Placeholder 11">
            <a:extLst>
              <a:ext uri="{FF2B5EF4-FFF2-40B4-BE49-F238E27FC236}">
                <a16:creationId xmlns:a16="http://schemas.microsoft.com/office/drawing/2014/main" id="{BECED387-BA3E-49B2-8F1E-0E371E09E0A4}"/>
              </a:ext>
            </a:extLst>
          </p:cNvPr>
          <p:cNvSpPr>
            <a:spLocks noGrp="1"/>
          </p:cNvSpPr>
          <p:nvPr>
            <p:ph type="body" sz="quarter" idx="17"/>
          </p:nvPr>
        </p:nvSpPr>
        <p:spPr>
          <a:xfrm>
            <a:off x="4463796" y="1438275"/>
            <a:ext cx="3264408" cy="677108"/>
          </a:xfrm>
        </p:spPr>
        <p:txBody>
          <a:bodyPr anchor="t"/>
          <a:lstStyle>
            <a:lvl1pPr marL="0" indent="0">
              <a:spcBef>
                <a:spcPts val="0"/>
              </a:spcBef>
              <a:buNone/>
              <a:defRPr sz="2200">
                <a:solidFill>
                  <a:schemeClr val="tx1"/>
                </a:solidFill>
                <a:latin typeface="+mj-lt"/>
              </a:defRPr>
            </a:lvl1pPr>
          </a:lstStyle>
          <a:p>
            <a:pPr lvl="0"/>
            <a:r>
              <a:rPr lang="en-US"/>
              <a:t>Click to edit Master text styles</a:t>
            </a:r>
          </a:p>
        </p:txBody>
      </p:sp>
      <p:sp>
        <p:nvSpPr>
          <p:cNvPr id="22" name="Text Placeholder 9">
            <a:extLst>
              <a:ext uri="{FF2B5EF4-FFF2-40B4-BE49-F238E27FC236}">
                <a16:creationId xmlns:a16="http://schemas.microsoft.com/office/drawing/2014/main" id="{6B26A1CD-81F9-4C2F-896F-E69757C6658C}"/>
              </a:ext>
            </a:extLst>
          </p:cNvPr>
          <p:cNvSpPr>
            <a:spLocks noGrp="1"/>
          </p:cNvSpPr>
          <p:nvPr>
            <p:ph type="body" sz="quarter" idx="15"/>
          </p:nvPr>
        </p:nvSpPr>
        <p:spPr>
          <a:xfrm>
            <a:off x="4463796" y="2384135"/>
            <a:ext cx="3264408" cy="1760482"/>
          </a:xfrm>
        </p:spPr>
        <p:txBody>
          <a:bodyPr wrap="square">
            <a:spAutoFit/>
          </a:bodyPr>
          <a:lstStyle>
            <a:lvl1pPr marL="176213" indent="-176213">
              <a:defRPr lang="en-US" sz="2000" dirty="0"/>
            </a:lvl1pPr>
            <a:lvl2pPr marL="398463" indent="-169863">
              <a:defRPr lang="en-US" sz="1800" dirty="0"/>
            </a:lvl2pPr>
            <a:lvl3pPr marL="555625" indent="-157163">
              <a:defRPr lang="en-US" dirty="0"/>
            </a:lvl3pPr>
            <a:lvl4pPr marL="685800" indent="-136525">
              <a:defRPr lang="en-US" dirty="0"/>
            </a:lvl4pPr>
            <a:lvl5pPr marL="800100" indent="-111125">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11">
            <a:extLst>
              <a:ext uri="{FF2B5EF4-FFF2-40B4-BE49-F238E27FC236}">
                <a16:creationId xmlns:a16="http://schemas.microsoft.com/office/drawing/2014/main" id="{79263A4B-A9A8-4CE5-96A8-6F6EC365E512}"/>
              </a:ext>
            </a:extLst>
          </p:cNvPr>
          <p:cNvSpPr>
            <a:spLocks noGrp="1"/>
          </p:cNvSpPr>
          <p:nvPr>
            <p:ph type="body" sz="quarter" idx="18"/>
          </p:nvPr>
        </p:nvSpPr>
        <p:spPr>
          <a:xfrm>
            <a:off x="8342375" y="1438275"/>
            <a:ext cx="3264408" cy="677108"/>
          </a:xfrm>
        </p:spPr>
        <p:txBody>
          <a:bodyPr anchor="t"/>
          <a:lstStyle>
            <a:lvl1pPr marL="0" indent="0">
              <a:spcBef>
                <a:spcPts val="0"/>
              </a:spcBef>
              <a:buNone/>
              <a:defRPr sz="2200">
                <a:solidFill>
                  <a:schemeClr val="tx1"/>
                </a:solidFill>
                <a:latin typeface="+mj-lt"/>
              </a:defRPr>
            </a:lvl1pPr>
          </a:lstStyle>
          <a:p>
            <a:pPr lvl="0"/>
            <a:r>
              <a:rPr lang="en-US"/>
              <a:t>Click to edit Master text styles</a:t>
            </a:r>
          </a:p>
        </p:txBody>
      </p:sp>
      <p:sp>
        <p:nvSpPr>
          <p:cNvPr id="24" name="Text Placeholder 7">
            <a:extLst>
              <a:ext uri="{FF2B5EF4-FFF2-40B4-BE49-F238E27FC236}">
                <a16:creationId xmlns:a16="http://schemas.microsoft.com/office/drawing/2014/main" id="{2205743D-F71A-4647-9BE4-2900BDA2582B}"/>
              </a:ext>
            </a:extLst>
          </p:cNvPr>
          <p:cNvSpPr>
            <a:spLocks noGrp="1"/>
          </p:cNvSpPr>
          <p:nvPr>
            <p:ph type="body" sz="quarter" idx="19"/>
          </p:nvPr>
        </p:nvSpPr>
        <p:spPr>
          <a:xfrm>
            <a:off x="8342375" y="2390775"/>
            <a:ext cx="3264408" cy="1760482"/>
          </a:xfrm>
        </p:spPr>
        <p:txBody>
          <a:bodyPr wrap="square">
            <a:spAutoFit/>
          </a:bodyPr>
          <a:lstStyle>
            <a:lvl1pPr marL="176213" indent="-176213">
              <a:defRPr lang="en-US" sz="2000" dirty="0"/>
            </a:lvl1pPr>
            <a:lvl2pPr marL="398463" indent="-169863">
              <a:defRPr lang="en-US" sz="1800" dirty="0"/>
            </a:lvl2pPr>
            <a:lvl3pPr marL="555625" indent="-157163">
              <a:defRPr lang="en-US" dirty="0"/>
            </a:lvl3pPr>
            <a:lvl4pPr marL="685800" indent="-136525">
              <a:defRPr lang="en-US" dirty="0"/>
            </a:lvl4pPr>
            <a:lvl5pPr marL="800100" indent="-111125">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708219072"/>
      </p:ext>
    </p:extLst>
  </p:cSld>
  <p:clrMapOvr>
    <a:masterClrMapping/>
  </p:clrMapOvr>
  <p:transition>
    <p:fade/>
  </p:transition>
  <p:extLst>
    <p:ext uri="{DCECCB84-F9BA-43D5-87BE-67443E8EF086}">
      <p15:sldGuideLst xmlns:p15="http://schemas.microsoft.com/office/powerpoint/2012/main">
        <p15:guide id="3" orient="horz" pos="1506">
          <p15:clr>
            <a:srgbClr val="5ACBF0"/>
          </p15:clr>
        </p15:guide>
        <p15:guide id="4" orient="horz" pos="906">
          <p15:clr>
            <a:srgbClr val="5ACBF0"/>
          </p15:clr>
        </p15:guide>
        <p15:guide id="5" orient="horz" pos="288">
          <p15:clr>
            <a:srgbClr val="5ACBF0"/>
          </p15:clr>
        </p15:guide>
        <p15:guide id="6" pos="2430">
          <p15:clr>
            <a:srgbClr val="5ACBF0"/>
          </p15:clr>
        </p15:guide>
        <p15:guide id="7" pos="2811">
          <p15:clr>
            <a:srgbClr val="5ACBF0"/>
          </p15:clr>
        </p15:guide>
        <p15:guide id="8" pos="4871">
          <p15:clr>
            <a:srgbClr val="5ACBF0"/>
          </p15:clr>
        </p15:guide>
        <p15:guide id="9" pos="5251">
          <p15:clr>
            <a:srgbClr val="5ACBF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57200"/>
            <a:ext cx="11018520" cy="553998"/>
          </a:xfrm>
        </p:spPr>
        <p:txBody>
          <a:bodyPr/>
          <a:lstStyle/>
          <a:p>
            <a:r>
              <a:rPr lang="en-US"/>
              <a:t>Click to edit Master title style</a:t>
            </a:r>
          </a:p>
        </p:txBody>
      </p:sp>
      <p:sp>
        <p:nvSpPr>
          <p:cNvPr id="4" name="Text Placeholder 3"/>
          <p:cNvSpPr>
            <a:spLocks noGrp="1"/>
          </p:cNvSpPr>
          <p:nvPr>
            <p:ph type="body" sz="quarter" idx="10"/>
          </p:nvPr>
        </p:nvSpPr>
        <p:spPr>
          <a:xfrm>
            <a:off x="584200"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panose="020B0502040204020203" pitchFamily="34" charset="0"/>
                <a:cs typeface="Segoe UI" panose="020B05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a:extLst>
              <a:ext uri="{FF2B5EF4-FFF2-40B4-BE49-F238E27FC236}">
                <a16:creationId xmlns:a16="http://schemas.microsoft.com/office/drawing/2014/main" id="{8E9CDCB4-03E1-4763-B83E-A1334BCDB0C0}"/>
              </a:ext>
            </a:extLst>
          </p:cNvPr>
          <p:cNvSpPr>
            <a:spLocks noGrp="1"/>
          </p:cNvSpPr>
          <p:nvPr>
            <p:ph type="body" sz="quarter" idx="12"/>
          </p:nvPr>
        </p:nvSpPr>
        <p:spPr>
          <a:xfrm>
            <a:off x="6397171"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panose="020B0502040204020203" pitchFamily="34" charset="0"/>
                <a:cs typeface="Segoe UI" panose="020B05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533679714"/>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2">
          <p15:clr>
            <a:srgbClr val="5ACBF0"/>
          </p15:clr>
        </p15:guide>
        <p15:guide id="3" orient="horz" pos="904">
          <p15:clr>
            <a:srgbClr val="5ACBF0"/>
          </p15:clr>
        </p15:guide>
        <p15:guide id="4" pos="3656">
          <p15:clr>
            <a:srgbClr val="5ACBF0"/>
          </p15:clr>
        </p15:guide>
        <p15:guide id="5" pos="4024">
          <p15:clr>
            <a:srgbClr val="5ACBF0"/>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Four Column Bullet with Subtitle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588263" y="457200"/>
            <a:ext cx="11018520" cy="553998"/>
          </a:xfrm>
        </p:spPr>
        <p:txBody>
          <a:bodyPr>
            <a:spAutoFit/>
          </a:bodyPr>
          <a:lstStyle/>
          <a:p>
            <a:r>
              <a:rPr lang="en-US"/>
              <a:t>Click to edit Master title style</a:t>
            </a:r>
          </a:p>
        </p:txBody>
      </p:sp>
      <p:sp>
        <p:nvSpPr>
          <p:cNvPr id="22" name="Text Placeholder 11">
            <a:extLst>
              <a:ext uri="{FF2B5EF4-FFF2-40B4-BE49-F238E27FC236}">
                <a16:creationId xmlns:a16="http://schemas.microsoft.com/office/drawing/2014/main" id="{92783506-927E-48F7-8EFC-36257F3E2812}"/>
              </a:ext>
            </a:extLst>
          </p:cNvPr>
          <p:cNvSpPr>
            <a:spLocks noGrp="1"/>
          </p:cNvSpPr>
          <p:nvPr>
            <p:ph type="body" sz="quarter" idx="16"/>
          </p:nvPr>
        </p:nvSpPr>
        <p:spPr>
          <a:xfrm>
            <a:off x="584200" y="1438275"/>
            <a:ext cx="2532063"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3" name="Text Placeholder 7">
            <a:extLst>
              <a:ext uri="{FF2B5EF4-FFF2-40B4-BE49-F238E27FC236}">
                <a16:creationId xmlns:a16="http://schemas.microsoft.com/office/drawing/2014/main" id="{FB6093D3-3EDF-4A80-8450-C5EBB1990775}"/>
              </a:ext>
            </a:extLst>
          </p:cNvPr>
          <p:cNvSpPr>
            <a:spLocks noGrp="1"/>
          </p:cNvSpPr>
          <p:nvPr>
            <p:ph type="body" sz="quarter" idx="14"/>
          </p:nvPr>
        </p:nvSpPr>
        <p:spPr>
          <a:xfrm>
            <a:off x="584200" y="228311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Text Placeholder 11">
            <a:extLst>
              <a:ext uri="{FF2B5EF4-FFF2-40B4-BE49-F238E27FC236}">
                <a16:creationId xmlns:a16="http://schemas.microsoft.com/office/drawing/2014/main" id="{438D2C80-6884-451D-8D7D-B69022CCC5C4}"/>
              </a:ext>
            </a:extLst>
          </p:cNvPr>
          <p:cNvSpPr>
            <a:spLocks noGrp="1"/>
          </p:cNvSpPr>
          <p:nvPr>
            <p:ph type="body" sz="quarter" idx="17"/>
          </p:nvPr>
        </p:nvSpPr>
        <p:spPr>
          <a:xfrm>
            <a:off x="3413125" y="1438275"/>
            <a:ext cx="2533650"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5" name="Text Placeholder 9">
            <a:extLst>
              <a:ext uri="{FF2B5EF4-FFF2-40B4-BE49-F238E27FC236}">
                <a16:creationId xmlns:a16="http://schemas.microsoft.com/office/drawing/2014/main" id="{7614A884-0AD6-4A85-A432-2B13E7464DA9}"/>
              </a:ext>
            </a:extLst>
          </p:cNvPr>
          <p:cNvSpPr>
            <a:spLocks noGrp="1"/>
          </p:cNvSpPr>
          <p:nvPr>
            <p:ph type="body" sz="quarter" idx="15"/>
          </p:nvPr>
        </p:nvSpPr>
        <p:spPr>
          <a:xfrm>
            <a:off x="3413125" y="227647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6" name="Text Placeholder 11">
            <a:extLst>
              <a:ext uri="{FF2B5EF4-FFF2-40B4-BE49-F238E27FC236}">
                <a16:creationId xmlns:a16="http://schemas.microsoft.com/office/drawing/2014/main" id="{7D8FFDED-9FE5-4D94-8EB0-7D645C10FBFF}"/>
              </a:ext>
            </a:extLst>
          </p:cNvPr>
          <p:cNvSpPr>
            <a:spLocks noGrp="1"/>
          </p:cNvSpPr>
          <p:nvPr>
            <p:ph type="body" sz="quarter" idx="18"/>
          </p:nvPr>
        </p:nvSpPr>
        <p:spPr>
          <a:xfrm>
            <a:off x="6244208" y="1438275"/>
            <a:ext cx="2532063"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7" name="Text Placeholder 7">
            <a:extLst>
              <a:ext uri="{FF2B5EF4-FFF2-40B4-BE49-F238E27FC236}">
                <a16:creationId xmlns:a16="http://schemas.microsoft.com/office/drawing/2014/main" id="{D429D954-9297-44FA-B7BD-56586012419C}"/>
              </a:ext>
            </a:extLst>
          </p:cNvPr>
          <p:cNvSpPr>
            <a:spLocks noGrp="1"/>
          </p:cNvSpPr>
          <p:nvPr>
            <p:ph type="body" sz="quarter" idx="19"/>
          </p:nvPr>
        </p:nvSpPr>
        <p:spPr>
          <a:xfrm>
            <a:off x="6244208" y="228311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8" name="Text Placeholder 11">
            <a:extLst>
              <a:ext uri="{FF2B5EF4-FFF2-40B4-BE49-F238E27FC236}">
                <a16:creationId xmlns:a16="http://schemas.microsoft.com/office/drawing/2014/main" id="{04D43B0D-50F8-4F63-AFA3-34A46F42E816}"/>
              </a:ext>
            </a:extLst>
          </p:cNvPr>
          <p:cNvSpPr>
            <a:spLocks noGrp="1"/>
          </p:cNvSpPr>
          <p:nvPr>
            <p:ph type="body" sz="quarter" idx="20"/>
          </p:nvPr>
        </p:nvSpPr>
        <p:spPr>
          <a:xfrm>
            <a:off x="9073133" y="1438275"/>
            <a:ext cx="2533650"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9" name="Text Placeholder 9">
            <a:extLst>
              <a:ext uri="{FF2B5EF4-FFF2-40B4-BE49-F238E27FC236}">
                <a16:creationId xmlns:a16="http://schemas.microsoft.com/office/drawing/2014/main" id="{804CEFDA-6A6F-42D3-B65C-4BE1054C905E}"/>
              </a:ext>
            </a:extLst>
          </p:cNvPr>
          <p:cNvSpPr>
            <a:spLocks noGrp="1"/>
          </p:cNvSpPr>
          <p:nvPr>
            <p:ph type="body" sz="quarter" idx="21"/>
          </p:nvPr>
        </p:nvSpPr>
        <p:spPr>
          <a:xfrm>
            <a:off x="9073133" y="227647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0540779"/>
      </p:ext>
    </p:extLst>
  </p:cSld>
  <p:clrMapOvr>
    <a:masterClrMapping/>
  </p:clrMapOvr>
  <p:transition>
    <p:fade/>
  </p:transition>
  <p:extLst>
    <p:ext uri="{DCECCB84-F9BA-43D5-87BE-67443E8EF086}">
      <p15:sldGuideLst xmlns:p15="http://schemas.microsoft.com/office/powerpoint/2012/main">
        <p15:guide id="4" orient="horz" pos="906">
          <p15:clr>
            <a:srgbClr val="5ACBF0"/>
          </p15:clr>
        </p15:guide>
        <p15:guide id="5" orient="horz" pos="288">
          <p15:clr>
            <a:srgbClr val="5ACBF0"/>
          </p15:clr>
        </p15:guide>
        <p15:guide id="6" pos="1963">
          <p15:clr>
            <a:srgbClr val="5ACBF0"/>
          </p15:clr>
        </p15:guide>
        <p15:guide id="7" pos="2150">
          <p15:clr>
            <a:srgbClr val="5ACBF0"/>
          </p15:clr>
        </p15:guide>
        <p15:guide id="8" pos="3746">
          <p15:clr>
            <a:srgbClr val="5ACBF0"/>
          </p15:clr>
        </p15:guide>
        <p15:guide id="9" pos="3934">
          <p15:clr>
            <a:srgbClr val="5ACBF0"/>
          </p15:clr>
        </p15:guide>
        <p15:guide id="10" pos="5530">
          <p15:clr>
            <a:srgbClr val="5ACBF0"/>
          </p15:clr>
        </p15:guide>
        <p15:guide id="11" pos="5716">
          <p15:clr>
            <a:srgbClr val="5ACBF0"/>
          </p15:clr>
        </p15:guide>
        <p15:guide id="12" orient="horz" pos="1436">
          <p15:clr>
            <a:srgbClr val="5ACBF0"/>
          </p15:clr>
        </p15:guide>
      </p15:sldGuideLst>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Five Column Bullet with Subtitle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588263" y="457200"/>
            <a:ext cx="11018520" cy="553998"/>
          </a:xfrm>
        </p:spPr>
        <p:txBody>
          <a:bodyPr>
            <a:spAutoFit/>
          </a:bodyPr>
          <a:lstStyle/>
          <a:p>
            <a:r>
              <a:rPr lang="en-US"/>
              <a:t>Click to edit Master title style</a:t>
            </a:r>
          </a:p>
        </p:txBody>
      </p:sp>
      <p:sp>
        <p:nvSpPr>
          <p:cNvPr id="22" name="Text Placeholder 11">
            <a:extLst>
              <a:ext uri="{FF2B5EF4-FFF2-40B4-BE49-F238E27FC236}">
                <a16:creationId xmlns:a16="http://schemas.microsoft.com/office/drawing/2014/main" id="{92783506-927E-48F7-8EFC-36257F3E2812}"/>
              </a:ext>
            </a:extLst>
          </p:cNvPr>
          <p:cNvSpPr>
            <a:spLocks noGrp="1"/>
          </p:cNvSpPr>
          <p:nvPr>
            <p:ph type="body" sz="quarter" idx="16" hasCustomPrompt="1"/>
          </p:nvPr>
        </p:nvSpPr>
        <p:spPr>
          <a:xfrm>
            <a:off x="584200" y="1438275"/>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23" name="Text Placeholder 7">
            <a:extLst>
              <a:ext uri="{FF2B5EF4-FFF2-40B4-BE49-F238E27FC236}">
                <a16:creationId xmlns:a16="http://schemas.microsoft.com/office/drawing/2014/main" id="{FB6093D3-3EDF-4A80-8450-C5EBB1990775}"/>
              </a:ext>
            </a:extLst>
          </p:cNvPr>
          <p:cNvSpPr>
            <a:spLocks noGrp="1"/>
          </p:cNvSpPr>
          <p:nvPr>
            <p:ph type="body" sz="quarter" idx="14"/>
          </p:nvPr>
        </p:nvSpPr>
        <p:spPr>
          <a:xfrm>
            <a:off x="584200" y="228311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Text Placeholder 11">
            <a:extLst>
              <a:ext uri="{FF2B5EF4-FFF2-40B4-BE49-F238E27FC236}">
                <a16:creationId xmlns:a16="http://schemas.microsoft.com/office/drawing/2014/main" id="{438D2C80-6884-451D-8D7D-B69022CCC5C4}"/>
              </a:ext>
            </a:extLst>
          </p:cNvPr>
          <p:cNvSpPr>
            <a:spLocks noGrp="1"/>
          </p:cNvSpPr>
          <p:nvPr>
            <p:ph type="body" sz="quarter" idx="17" hasCustomPrompt="1"/>
          </p:nvPr>
        </p:nvSpPr>
        <p:spPr>
          <a:xfrm>
            <a:off x="2849007" y="1438275"/>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25" name="Text Placeholder 9">
            <a:extLst>
              <a:ext uri="{FF2B5EF4-FFF2-40B4-BE49-F238E27FC236}">
                <a16:creationId xmlns:a16="http://schemas.microsoft.com/office/drawing/2014/main" id="{7614A884-0AD6-4A85-A432-2B13E7464DA9}"/>
              </a:ext>
            </a:extLst>
          </p:cNvPr>
          <p:cNvSpPr>
            <a:spLocks noGrp="1"/>
          </p:cNvSpPr>
          <p:nvPr>
            <p:ph type="body" sz="quarter" idx="15"/>
          </p:nvPr>
        </p:nvSpPr>
        <p:spPr>
          <a:xfrm>
            <a:off x="2849007" y="227647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6" name="Text Placeholder 11">
            <a:extLst>
              <a:ext uri="{FF2B5EF4-FFF2-40B4-BE49-F238E27FC236}">
                <a16:creationId xmlns:a16="http://schemas.microsoft.com/office/drawing/2014/main" id="{7D8FFDED-9FE5-4D94-8EB0-7D645C10FBFF}"/>
              </a:ext>
            </a:extLst>
          </p:cNvPr>
          <p:cNvSpPr>
            <a:spLocks noGrp="1"/>
          </p:cNvSpPr>
          <p:nvPr>
            <p:ph type="body" sz="quarter" idx="18" hasCustomPrompt="1"/>
          </p:nvPr>
        </p:nvSpPr>
        <p:spPr>
          <a:xfrm>
            <a:off x="5113814" y="1438275"/>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27" name="Text Placeholder 7">
            <a:extLst>
              <a:ext uri="{FF2B5EF4-FFF2-40B4-BE49-F238E27FC236}">
                <a16:creationId xmlns:a16="http://schemas.microsoft.com/office/drawing/2014/main" id="{D429D954-9297-44FA-B7BD-56586012419C}"/>
              </a:ext>
            </a:extLst>
          </p:cNvPr>
          <p:cNvSpPr>
            <a:spLocks noGrp="1"/>
          </p:cNvSpPr>
          <p:nvPr>
            <p:ph type="body" sz="quarter" idx="19"/>
          </p:nvPr>
        </p:nvSpPr>
        <p:spPr>
          <a:xfrm>
            <a:off x="5113814" y="228311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8" name="Text Placeholder 11">
            <a:extLst>
              <a:ext uri="{FF2B5EF4-FFF2-40B4-BE49-F238E27FC236}">
                <a16:creationId xmlns:a16="http://schemas.microsoft.com/office/drawing/2014/main" id="{04D43B0D-50F8-4F63-AFA3-34A46F42E816}"/>
              </a:ext>
            </a:extLst>
          </p:cNvPr>
          <p:cNvSpPr>
            <a:spLocks noGrp="1"/>
          </p:cNvSpPr>
          <p:nvPr>
            <p:ph type="body" sz="quarter" idx="20" hasCustomPrompt="1"/>
          </p:nvPr>
        </p:nvSpPr>
        <p:spPr>
          <a:xfrm>
            <a:off x="7378621" y="1438275"/>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29" name="Text Placeholder 9">
            <a:extLst>
              <a:ext uri="{FF2B5EF4-FFF2-40B4-BE49-F238E27FC236}">
                <a16:creationId xmlns:a16="http://schemas.microsoft.com/office/drawing/2014/main" id="{804CEFDA-6A6F-42D3-B65C-4BE1054C905E}"/>
              </a:ext>
            </a:extLst>
          </p:cNvPr>
          <p:cNvSpPr>
            <a:spLocks noGrp="1"/>
          </p:cNvSpPr>
          <p:nvPr>
            <p:ph type="body" sz="quarter" idx="21"/>
          </p:nvPr>
        </p:nvSpPr>
        <p:spPr>
          <a:xfrm>
            <a:off x="7378621" y="227647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 Placeholder 11">
            <a:extLst>
              <a:ext uri="{FF2B5EF4-FFF2-40B4-BE49-F238E27FC236}">
                <a16:creationId xmlns:a16="http://schemas.microsoft.com/office/drawing/2014/main" id="{540485AC-5036-400C-92C3-D3E9EC0252BC}"/>
              </a:ext>
            </a:extLst>
          </p:cNvPr>
          <p:cNvSpPr>
            <a:spLocks noGrp="1"/>
          </p:cNvSpPr>
          <p:nvPr>
            <p:ph type="body" sz="quarter" idx="22" hasCustomPrompt="1"/>
          </p:nvPr>
        </p:nvSpPr>
        <p:spPr>
          <a:xfrm>
            <a:off x="9643428" y="1438275"/>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12" name="Text Placeholder 9">
            <a:extLst>
              <a:ext uri="{FF2B5EF4-FFF2-40B4-BE49-F238E27FC236}">
                <a16:creationId xmlns:a16="http://schemas.microsoft.com/office/drawing/2014/main" id="{F90290A2-7689-4DF5-971A-36C2D9173411}"/>
              </a:ext>
            </a:extLst>
          </p:cNvPr>
          <p:cNvSpPr>
            <a:spLocks noGrp="1"/>
          </p:cNvSpPr>
          <p:nvPr>
            <p:ph type="body" sz="quarter" idx="23"/>
          </p:nvPr>
        </p:nvSpPr>
        <p:spPr>
          <a:xfrm>
            <a:off x="9643428" y="227647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15529216"/>
      </p:ext>
    </p:extLst>
  </p:cSld>
  <p:clrMapOvr>
    <a:masterClrMapping/>
  </p:clrMapOvr>
  <p:transition>
    <p:fade/>
  </p:transition>
  <p:extLst>
    <p:ext uri="{DCECCB84-F9BA-43D5-87BE-67443E8EF086}">
      <p15:sldGuideLst xmlns:p15="http://schemas.microsoft.com/office/powerpoint/2012/main">
        <p15:guide id="4" orient="horz" pos="906">
          <p15:clr>
            <a:srgbClr val="5ACBF0"/>
          </p15:clr>
        </p15:guide>
        <p15:guide id="5" orient="horz" pos="288">
          <p15:clr>
            <a:srgbClr val="5ACBF0"/>
          </p15:clr>
        </p15:guide>
        <p15:guide id="6" pos="1610" userDrawn="1">
          <p15:clr>
            <a:srgbClr val="5ACBF0"/>
          </p15:clr>
        </p15:guide>
        <p15:guide id="7" pos="1795" userDrawn="1">
          <p15:clr>
            <a:srgbClr val="5ACBF0"/>
          </p15:clr>
        </p15:guide>
        <p15:guide id="8" pos="3035" userDrawn="1">
          <p15:clr>
            <a:srgbClr val="5ACBF0"/>
          </p15:clr>
        </p15:guide>
        <p15:guide id="9" pos="3221" userDrawn="1">
          <p15:clr>
            <a:srgbClr val="5ACBF0"/>
          </p15:clr>
        </p15:guide>
        <p15:guide id="10" pos="4461" userDrawn="1">
          <p15:clr>
            <a:srgbClr val="5ACBF0"/>
          </p15:clr>
        </p15:guide>
        <p15:guide id="11" pos="5890" userDrawn="1">
          <p15:clr>
            <a:srgbClr val="5ACBF0"/>
          </p15:clr>
        </p15:guide>
        <p15:guide id="12" orient="horz" pos="1436">
          <p15:clr>
            <a:srgbClr val="5ACBF0"/>
          </p15:clr>
        </p15:guide>
        <p15:guide id="13" pos="4646" userDrawn="1">
          <p15:clr>
            <a:srgbClr val="5ACBF0"/>
          </p15:clr>
        </p15:guide>
        <p15:guide id="14" pos="6072" userDrawn="1">
          <p15:clr>
            <a:srgbClr val="5ACBF0"/>
          </p15:clr>
        </p15:guide>
      </p15:sldGuideLst>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686753275"/>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itle Only - left side ">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a:xfrm>
            <a:off x="588264" y="2875002"/>
            <a:ext cx="4127692" cy="1107996"/>
          </a:xfrm>
        </p:spPr>
        <p:txBody>
          <a:bodyPr wrap="square" anchor="ctr">
            <a:spAutoFit/>
          </a:bodyPr>
          <a:lstStyle/>
          <a:p>
            <a:r>
              <a:rPr lang="en-US"/>
              <a:t>Click to edit Master title style</a:t>
            </a:r>
          </a:p>
        </p:txBody>
      </p:sp>
    </p:spTree>
    <p:extLst>
      <p:ext uri="{BB962C8B-B14F-4D97-AF65-F5344CB8AC3E}">
        <p14:creationId xmlns:p14="http://schemas.microsoft.com/office/powerpoint/2010/main" val="1627420467"/>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30" orient="horz" pos="288">
          <p15:clr>
            <a:srgbClr val="5ACBF0"/>
          </p15:clr>
        </p15:guide>
        <p15:guide id="32" orient="horz" pos="2160">
          <p15:clr>
            <a:srgbClr val="5ACBF0"/>
          </p15:clr>
        </p15:guide>
        <p15:guide id="33" pos="2976" userDrawn="1">
          <p15:clr>
            <a:srgbClr val="5ACBF0"/>
          </p15:clr>
        </p15:guide>
        <p15:guide id="34" pos="3336" userDrawn="1">
          <p15:clr>
            <a:srgbClr val="5ACBF0"/>
          </p15:clr>
        </p15:guide>
      </p15:sldGuideLst>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Small title - half page">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4B2500C4-B436-4E3A-8A91-A02448A774DB}"/>
              </a:ext>
            </a:extLst>
          </p:cNvPr>
          <p:cNvSpPr>
            <a:spLocks noGrp="1"/>
          </p:cNvSpPr>
          <p:nvPr>
            <p:ph type="title"/>
          </p:nvPr>
        </p:nvSpPr>
        <p:spPr>
          <a:xfrm>
            <a:off x="584200" y="457200"/>
            <a:ext cx="5508419" cy="372410"/>
          </a:xfrm>
        </p:spPr>
        <p:txBody>
          <a:bodyPr tIns="64008"/>
          <a:lstStyle>
            <a:lvl1pPr>
              <a:defRPr sz="2000" spc="0">
                <a:latin typeface="+mj-lt"/>
                <a:cs typeface="Segoe UI"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1682452682"/>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52" userDrawn="1">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userDrawn="1">
          <p15:clr>
            <a:srgbClr val="5ACBF0"/>
          </p15:clr>
        </p15:guide>
        <p15:guide id="29" orient="horz" pos="1271" userDrawn="1">
          <p15:clr>
            <a:srgbClr val="5ACBF0"/>
          </p15:clr>
        </p15:guide>
        <p15:guide id="30" orient="horz" pos="288" userDrawn="1">
          <p15:clr>
            <a:srgbClr val="5ACBF0"/>
          </p15:clr>
        </p15:guide>
        <p15:guide id="31" pos="3840" userDrawn="1">
          <p15:clr>
            <a:srgbClr val="5ACBF0"/>
          </p15:clr>
        </p15:guide>
      </p15:sldGuideLst>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le - Square Photo ">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35C9167-B5C7-4834-AC78-240C8C3EF11E}"/>
              </a:ext>
            </a:extLst>
          </p:cNvPr>
          <p:cNvSpPr>
            <a:spLocks noGrp="1"/>
          </p:cNvSpPr>
          <p:nvPr>
            <p:ph type="title" hasCustomPrompt="1"/>
          </p:nvPr>
        </p:nvSpPr>
        <p:spPr>
          <a:xfrm>
            <a:off x="588263" y="588963"/>
            <a:ext cx="4158362" cy="2535236"/>
          </a:xfrm>
        </p:spPr>
        <p:txBody>
          <a:bodyPr anchor="b"/>
          <a:lstStyle>
            <a:lvl1pPr>
              <a:defRPr/>
            </a:lvl1pPr>
          </a:lstStyle>
          <a:p>
            <a:r>
              <a:rPr lang="en-US"/>
              <a:t>Title square photo layout </a:t>
            </a:r>
          </a:p>
        </p:txBody>
      </p:sp>
      <p:sp>
        <p:nvSpPr>
          <p:cNvPr id="4" name="Text Placeholder 3">
            <a:extLst>
              <a:ext uri="{FF2B5EF4-FFF2-40B4-BE49-F238E27FC236}">
                <a16:creationId xmlns:a16="http://schemas.microsoft.com/office/drawing/2014/main" id="{0E780C89-4FC1-4FE7-AFCA-1C41A1B0944C}"/>
              </a:ext>
            </a:extLst>
          </p:cNvPr>
          <p:cNvSpPr>
            <a:spLocks noGrp="1"/>
          </p:cNvSpPr>
          <p:nvPr>
            <p:ph type="body" sz="quarter" idx="10"/>
          </p:nvPr>
        </p:nvSpPr>
        <p:spPr>
          <a:xfrm>
            <a:off x="584200" y="3535540"/>
            <a:ext cx="4162425" cy="2733497"/>
          </a:xfrm>
        </p:spPr>
        <p:txBody>
          <a:bodyPr/>
          <a:lstStyle>
            <a:lvl1pPr marL="0" indent="0">
              <a:buNone/>
              <a:defRPr sz="2200">
                <a:latin typeface="+mn-lt"/>
              </a:defRPr>
            </a:lvl1pPr>
            <a:lvl2pPr marL="228600" indent="0">
              <a:buNone/>
              <a:defRPr/>
            </a:lvl2pPr>
            <a:lvl3pPr marL="457200" indent="0">
              <a:buNone/>
              <a:defRPr/>
            </a:lvl3pPr>
            <a:lvl4pPr marL="661988" indent="0">
              <a:buNone/>
              <a:defRPr/>
            </a:lvl4pPr>
            <a:lvl5pPr marL="855663" indent="0">
              <a:buNone/>
              <a:defRPr/>
            </a:lvl5pPr>
          </a:lstStyle>
          <a:p>
            <a:pPr lvl="0"/>
            <a:r>
              <a:rPr lang="en-US"/>
              <a:t>Click to edit Master text styles</a:t>
            </a:r>
          </a:p>
        </p:txBody>
      </p:sp>
      <p:sp>
        <p:nvSpPr>
          <p:cNvPr id="5" name="Picture Placeholder" descr="This photo is a 'placeholder' only. Drag or drop your photo here, or click and tap the center to insert a photo.">
            <a:extLst>
              <a:ext uri="{FF2B5EF4-FFF2-40B4-BE49-F238E27FC236}">
                <a16:creationId xmlns:a16="http://schemas.microsoft.com/office/drawing/2014/main" id="{2E18FD0C-FA99-4937-92CD-5CF7F279CD8E}"/>
              </a:ext>
            </a:extLst>
          </p:cNvPr>
          <p:cNvSpPr>
            <a:spLocks noGrp="1"/>
          </p:cNvSpPr>
          <p:nvPr>
            <p:ph type="pic" sz="quarter" idx="11" hasCustomPrompt="1"/>
          </p:nvPr>
        </p:nvSpPr>
        <p:spPr bwMode="ltGray">
          <a:xfrm>
            <a:off x="5334000" y="0"/>
            <a:ext cx="6858000" cy="6858000"/>
          </a:xfrm>
          <a:blipFill>
            <a:blip r:embed="rId2"/>
            <a:stretch>
              <a:fillRect/>
            </a:stretch>
          </a:blipFill>
        </p:spPr>
        <p:txBody>
          <a:bodyPr lIns="0" tIns="2377440" rIns="0" anchor="t" anchorCtr="0">
            <a:noAutofit/>
          </a:bodyPr>
          <a:lstStyle>
            <a:lvl1pPr marL="0" indent="0" algn="ctr">
              <a:lnSpc>
                <a:spcPct val="100000"/>
              </a:lnSpc>
              <a:buNone/>
              <a:defRPr sz="14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6" name="TextBox 5">
            <a:extLst>
              <a:ext uri="{FF2B5EF4-FFF2-40B4-BE49-F238E27FC236}">
                <a16:creationId xmlns:a16="http://schemas.microsoft.com/office/drawing/2014/main" id="{16BDF4B0-32EF-4DA8-9A83-B73DD831057C}"/>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337737700"/>
      </p:ext>
    </p:extLst>
  </p:cSld>
  <p:clrMapOvr>
    <a:masterClrMapping/>
  </p:clrMapOvr>
  <p:transition>
    <p:fade/>
  </p:transition>
  <p:extLst>
    <p:ext uri="{DCECCB84-F9BA-43D5-87BE-67443E8EF086}">
      <p15:sldGuideLst xmlns:p15="http://schemas.microsoft.com/office/powerpoint/2012/main">
        <p15:guide id="2" pos="3360" userDrawn="1">
          <p15:clr>
            <a:srgbClr val="5ACBF0"/>
          </p15:clr>
        </p15:guide>
        <p15:guide id="7" orient="horz" pos="1968">
          <p15:clr>
            <a:srgbClr val="5ACBF0"/>
          </p15:clr>
        </p15:guide>
        <p15:guide id="8" orient="horz" pos="2226">
          <p15:clr>
            <a:srgbClr val="5ACBF0"/>
          </p15:clr>
        </p15:guide>
        <p15:guide id="10" pos="3729" userDrawn="1">
          <p15:clr>
            <a:srgbClr val="C35EA4"/>
          </p15:clr>
        </p15:guide>
        <p15:guide id="11" pos="2993">
          <p15:clr>
            <a:srgbClr val="5ACBF0"/>
          </p15:clr>
        </p15:guide>
        <p15:guide id="12" pos="3543">
          <p15:clr>
            <a:srgbClr val="A4A3A4"/>
          </p15:clr>
        </p15:guide>
      </p15:sldGuideLst>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quare Photo ">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92DE97-5F35-4963-AC7A-96FEB98062FF}"/>
              </a:ext>
            </a:extLst>
          </p:cNvPr>
          <p:cNvSpPr>
            <a:spLocks noGrp="1"/>
          </p:cNvSpPr>
          <p:nvPr>
            <p:ph type="title"/>
          </p:nvPr>
        </p:nvSpPr>
        <p:spPr>
          <a:xfrm>
            <a:off x="588263" y="585788"/>
            <a:ext cx="4159950" cy="5683249"/>
          </a:xfrm>
        </p:spPr>
        <p:txBody>
          <a:bodyPr anchor="ct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ltGray">
          <a:xfrm>
            <a:off x="5334000" y="0"/>
            <a:ext cx="6858000" cy="6858000"/>
          </a:xfrm>
          <a:blipFill>
            <a:blip r:embed="rId2"/>
            <a:stretch>
              <a:fillRect/>
            </a:stretch>
          </a:blipFill>
        </p:spPr>
        <p:txBody>
          <a:bodyPr lIns="0" tIns="2377440" rIns="0" anchor="t" anchorCtr="0">
            <a:noAutofit/>
          </a:bodyPr>
          <a:lstStyle>
            <a:lvl1pPr marL="0" indent="0" algn="ctr">
              <a:lnSpc>
                <a:spcPct val="100000"/>
              </a:lnSpc>
              <a:buNone/>
              <a:defRPr sz="14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8A09A47B-FEF5-47F3-B2DD-A73E7C3234AF}"/>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381190796"/>
      </p:ext>
    </p:extLst>
  </p:cSld>
  <p:clrMapOvr>
    <a:masterClrMapping/>
  </p:clrMapOvr>
  <p:transition>
    <p:fade/>
  </p:transition>
  <p:extLst>
    <p:ext uri="{DCECCB84-F9BA-43D5-87BE-67443E8EF086}">
      <p15:sldGuideLst xmlns:p15="http://schemas.microsoft.com/office/powerpoint/2012/main">
        <p15:guide id="2" pos="3360" userDrawn="1">
          <p15:clr>
            <a:srgbClr val="5ACBF0"/>
          </p15:clr>
        </p15:guide>
        <p15:guide id="5" orient="horz" pos="2160" userDrawn="1">
          <p15:clr>
            <a:srgbClr val="5ACBF0"/>
          </p15:clr>
        </p15:guide>
        <p15:guide id="6" pos="2991">
          <p15:clr>
            <a:srgbClr val="5ACBF0"/>
          </p15:clr>
        </p15:guide>
        <p15:guide id="7" pos="3728" userDrawn="1">
          <p15:clr>
            <a:srgbClr val="C35EA4"/>
          </p15:clr>
        </p15:guide>
        <p15:guide id="8" pos="3544">
          <p15:clr>
            <a:srgbClr val="A4A3A4"/>
          </p15:clr>
        </p15:guide>
      </p15:sldGuideLst>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quare Photo 2">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4E2C6C6-B442-4DE7-9C6C-405B9005314D}"/>
              </a:ext>
            </a:extLst>
          </p:cNvPr>
          <p:cNvSpPr>
            <a:spLocks noGrp="1"/>
          </p:cNvSpPr>
          <p:nvPr>
            <p:ph type="title" hasCustomPrompt="1"/>
          </p:nvPr>
        </p:nvSpPr>
        <p:spPr>
          <a:xfrm>
            <a:off x="588263" y="2979738"/>
            <a:ext cx="4163125" cy="3289300"/>
          </a:xfrm>
        </p:spPr>
        <p:txBody>
          <a:bodyPr anchor="t"/>
          <a:lstStyle>
            <a:lvl1pPr>
              <a:defRPr sz="2800"/>
            </a:lvl1pPr>
          </a:lstStyle>
          <a:p>
            <a:r>
              <a:rPr lang="en-US"/>
              <a:t>Square photo layout with smaller text</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3EBEAA94-C151-43DE-8A5A-09E8A930427E}"/>
              </a:ext>
            </a:extLst>
          </p:cNvPr>
          <p:cNvSpPr>
            <a:spLocks noGrp="1"/>
          </p:cNvSpPr>
          <p:nvPr>
            <p:ph type="pic" sz="quarter" idx="11" hasCustomPrompt="1"/>
          </p:nvPr>
        </p:nvSpPr>
        <p:spPr bwMode="ltGray">
          <a:xfrm>
            <a:off x="5334000" y="0"/>
            <a:ext cx="6858000" cy="6858000"/>
          </a:xfrm>
          <a:blipFill>
            <a:blip r:embed="rId2"/>
            <a:stretch>
              <a:fillRect/>
            </a:stretch>
          </a:blipFill>
        </p:spPr>
        <p:txBody>
          <a:bodyPr lIns="0" tIns="2377440" rIns="0" anchor="t" anchorCtr="0">
            <a:noAutofit/>
          </a:bodyPr>
          <a:lstStyle>
            <a:lvl1pPr marL="0" indent="0" algn="ctr">
              <a:lnSpc>
                <a:spcPct val="100000"/>
              </a:lnSpc>
              <a:buNone/>
              <a:defRPr sz="14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6C2F1290-9237-4BEE-AAAC-6708F286265B}"/>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597354438"/>
      </p:ext>
    </p:extLst>
  </p:cSld>
  <p:clrMapOvr>
    <a:masterClrMapping/>
  </p:clrMapOvr>
  <p:transition>
    <p:fade/>
  </p:transition>
  <p:extLst>
    <p:ext uri="{DCECCB84-F9BA-43D5-87BE-67443E8EF086}">
      <p15:sldGuideLst xmlns:p15="http://schemas.microsoft.com/office/powerpoint/2012/main">
        <p15:guide id="2" pos="3360" userDrawn="1">
          <p15:clr>
            <a:srgbClr val="5ACBF0"/>
          </p15:clr>
        </p15:guide>
        <p15:guide id="3" orient="horz" pos="1877">
          <p15:clr>
            <a:srgbClr val="5ACBF0"/>
          </p15:clr>
        </p15:guide>
        <p15:guide id="4" pos="3731">
          <p15:clr>
            <a:srgbClr val="C35EA4"/>
          </p15:clr>
        </p15:guide>
        <p15:guide id="5" pos="2993">
          <p15:clr>
            <a:srgbClr val="5ACBF0"/>
          </p15:clr>
        </p15:guide>
        <p15:guide id="6" pos="3547">
          <p15:clr>
            <a:srgbClr val="A4A3A4"/>
          </p15:clr>
        </p15:guide>
      </p15:sldGuideLst>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Photo full bleed lower title">
    <p:spTree>
      <p:nvGrpSpPr>
        <p:cNvPr id="1" name=""/>
        <p:cNvGrpSpPr/>
        <p:nvPr/>
      </p:nvGrpSpPr>
      <p:grpSpPr>
        <a:xfrm>
          <a:off x="0" y="0"/>
          <a:ext cx="0" cy="0"/>
          <a:chOff x="0" y="0"/>
          <a:chExt cx="0" cy="0"/>
        </a:xfrm>
      </p:grpSpPr>
      <p:sp>
        <p:nvSpPr>
          <p:cNvPr id="8" name="Picture Placeholder 7" descr="This photo is a 'placeholder' only. Drag or drop your photo here, or click and tap the center to insert a photo.">
            <a:extLst>
              <a:ext uri="{FF2B5EF4-FFF2-40B4-BE49-F238E27FC236}">
                <a16:creationId xmlns:a16="http://schemas.microsoft.com/office/drawing/2014/main" id="{FA608AEF-BE66-4029-BA63-DA15E89C3291}"/>
              </a:ext>
            </a:extLst>
          </p:cNvPr>
          <p:cNvSpPr>
            <a:spLocks noGrp="1"/>
          </p:cNvSpPr>
          <p:nvPr>
            <p:ph type="pic" sz="quarter" idx="10" hasCustomPrompt="1"/>
          </p:nvPr>
        </p:nvSpPr>
        <p:spPr bwMode="ltGray">
          <a:xfrm>
            <a:off x="0" y="0"/>
            <a:ext cx="12192000" cy="6858000"/>
          </a:xfrm>
          <a:blipFill>
            <a:blip r:embed="rId2"/>
            <a:stretch>
              <a:fillRect/>
            </a:stretch>
          </a:blipFill>
        </p:spPr>
        <p:txBody>
          <a:bodyPr wrap="none" bIns="1554480" anchor="ctr">
            <a:noAutofit/>
          </a:bodyPr>
          <a:lstStyle>
            <a:lvl1pPr marL="0" indent="0" algn="ctr">
              <a:buNone/>
              <a:defRPr sz="1400" b="1">
                <a:solidFill>
                  <a:srgbClr val="000000"/>
                </a:solidFill>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E033AC47-6988-4AF2-AB7A-F400B9B8392F}"/>
              </a:ext>
            </a:extLst>
          </p:cNvPr>
          <p:cNvSpPr>
            <a:spLocks noGrp="1"/>
          </p:cNvSpPr>
          <p:nvPr>
            <p:ph type="title"/>
          </p:nvPr>
        </p:nvSpPr>
        <p:spPr bwMode="ltGray">
          <a:xfrm>
            <a:off x="0" y="3657600"/>
            <a:ext cx="12192000" cy="3200400"/>
          </a:xfrm>
          <a:gradFill flip="none" rotWithShape="1">
            <a:gsLst>
              <a:gs pos="40000">
                <a:srgbClr val="000000">
                  <a:alpha val="70000"/>
                </a:srgbClr>
              </a:gs>
              <a:gs pos="100000">
                <a:srgbClr val="000000">
                  <a:alpha val="0"/>
                </a:srgbClr>
              </a:gs>
            </a:gsLst>
            <a:lin ang="16200000" scaled="1"/>
            <a:tileRect/>
          </a:gradFill>
        </p:spPr>
        <p:txBody>
          <a:bodyPr lIns="585216" tIns="585216" rIns="585216" bIns="585216" anchor="b" anchorCtr="0">
            <a:noAutofit/>
          </a:bodyPr>
          <a:lstStyle>
            <a:lvl1pPr>
              <a:defRPr sz="3600" spc="0">
                <a:solidFill>
                  <a:srgbClr val="FFFFFF"/>
                </a:solidFill>
              </a:defRPr>
            </a:lvl1pPr>
          </a:lstStyle>
          <a:p>
            <a:r>
              <a:rPr lang="en-US"/>
              <a:t>Click to edit Master title style</a:t>
            </a:r>
          </a:p>
        </p:txBody>
      </p:sp>
      <p:sp>
        <p:nvSpPr>
          <p:cNvPr id="6" name="TextBox 5">
            <a:extLst>
              <a:ext uri="{FF2B5EF4-FFF2-40B4-BE49-F238E27FC236}">
                <a16:creationId xmlns:a16="http://schemas.microsoft.com/office/drawing/2014/main" id="{03F619C2-B134-493A-AB9F-5DE39C929931}"/>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489812632"/>
      </p:ext>
    </p:extLst>
  </p:cSld>
  <p:clrMapOvr>
    <a:masterClrMapping/>
  </p:clrMapOvr>
  <p:transition>
    <p:fade/>
  </p:transition>
  <p:extLst>
    <p:ext uri="{DCECCB84-F9BA-43D5-87BE-67443E8EF086}">
      <p15:sldGuideLst xmlns:p15="http://schemas.microsoft.com/office/powerpoint/2012/main">
        <p15:guide id="1" orient="horz" pos="2304">
          <p15:clr>
            <a:srgbClr val="5ACBF0"/>
          </p15:clr>
        </p15:guide>
      </p15:sldGuideLst>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Photo full bleed left title">
    <p:spTree>
      <p:nvGrpSpPr>
        <p:cNvPr id="1" name=""/>
        <p:cNvGrpSpPr/>
        <p:nvPr/>
      </p:nvGrpSpPr>
      <p:grpSpPr>
        <a:xfrm>
          <a:off x="0" y="0"/>
          <a:ext cx="0" cy="0"/>
          <a:chOff x="0" y="0"/>
          <a:chExt cx="0" cy="0"/>
        </a:xfrm>
      </p:grpSpPr>
      <p:sp>
        <p:nvSpPr>
          <p:cNvPr id="8" name="Picture Placeholder 7" descr="This photo is a 'placeholder' only. Drag or drop your photo here, or click and tap the center to insert a photo.">
            <a:extLst>
              <a:ext uri="{FF2B5EF4-FFF2-40B4-BE49-F238E27FC236}">
                <a16:creationId xmlns:a16="http://schemas.microsoft.com/office/drawing/2014/main" id="{FA608AEF-BE66-4029-BA63-DA15E89C3291}"/>
              </a:ext>
            </a:extLst>
          </p:cNvPr>
          <p:cNvSpPr>
            <a:spLocks noGrp="1"/>
          </p:cNvSpPr>
          <p:nvPr>
            <p:ph type="pic" sz="quarter" idx="10" hasCustomPrompt="1"/>
          </p:nvPr>
        </p:nvSpPr>
        <p:spPr bwMode="ltGray">
          <a:xfrm>
            <a:off x="0" y="0"/>
            <a:ext cx="12192000" cy="6858000"/>
          </a:xfrm>
          <a:blipFill>
            <a:blip r:embed="rId2"/>
            <a:stretch>
              <a:fillRect/>
            </a:stretch>
          </a:blipFill>
        </p:spPr>
        <p:txBody>
          <a:bodyPr wrap="none" bIns="1554480" anchor="ctr">
            <a:noAutofit/>
          </a:bodyPr>
          <a:lstStyle>
            <a:lvl1pPr marL="0" indent="0" algn="ctr">
              <a:buNone/>
              <a:defRPr sz="1400" b="1">
                <a:solidFill>
                  <a:srgbClr val="000000"/>
                </a:solidFill>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E033AC47-6988-4AF2-AB7A-F400B9B8392F}"/>
              </a:ext>
            </a:extLst>
          </p:cNvPr>
          <p:cNvSpPr>
            <a:spLocks noGrp="1"/>
          </p:cNvSpPr>
          <p:nvPr>
            <p:ph type="title" hasCustomPrompt="1"/>
          </p:nvPr>
        </p:nvSpPr>
        <p:spPr bwMode="ltGray">
          <a:xfrm>
            <a:off x="-3" y="0"/>
            <a:ext cx="5669280" cy="6858000"/>
          </a:xfrm>
          <a:gradFill flip="none" rotWithShape="1">
            <a:gsLst>
              <a:gs pos="50000">
                <a:srgbClr val="000000">
                  <a:alpha val="70000"/>
                </a:srgbClr>
              </a:gs>
              <a:gs pos="100000">
                <a:srgbClr val="000000">
                  <a:alpha val="0"/>
                </a:srgbClr>
              </a:gs>
            </a:gsLst>
            <a:lin ang="0" scaled="1"/>
            <a:tileRect/>
          </a:gradFill>
        </p:spPr>
        <p:txBody>
          <a:bodyPr lIns="585216" tIns="585216" rIns="585216" bIns="585216" anchor="ctr">
            <a:noAutofit/>
          </a:bodyPr>
          <a:lstStyle>
            <a:lvl1pPr>
              <a:defRPr sz="3600" spc="0">
                <a:solidFill>
                  <a:srgbClr val="FFFFFF"/>
                </a:solidFill>
              </a:defRPr>
            </a:lvl1pPr>
          </a:lstStyle>
          <a:p>
            <a:r>
              <a:rPr lang="en-US"/>
              <a:t>Click to edit </a:t>
            </a:r>
            <a:br>
              <a:rPr lang="en-US"/>
            </a:br>
            <a:r>
              <a:rPr lang="en-US"/>
              <a:t>Master title style</a:t>
            </a:r>
          </a:p>
        </p:txBody>
      </p:sp>
      <p:sp>
        <p:nvSpPr>
          <p:cNvPr id="6" name="TextBox 5">
            <a:extLst>
              <a:ext uri="{FF2B5EF4-FFF2-40B4-BE49-F238E27FC236}">
                <a16:creationId xmlns:a16="http://schemas.microsoft.com/office/drawing/2014/main" id="{1D4894F6-B50F-43E1-83FC-4F2200B2FA65}"/>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890784573"/>
      </p:ext>
    </p:extLst>
  </p:cSld>
  <p:clrMapOvr>
    <a:masterClrMapping/>
  </p:clrMapOvr>
  <p:transition>
    <p:fade/>
  </p:transition>
  <p:extLst>
    <p:ext uri="{DCECCB84-F9BA-43D5-87BE-67443E8EF086}">
      <p15:sldGuideLst xmlns:p15="http://schemas.microsoft.com/office/powerpoint/2012/main">
        <p15:guide id="7" pos="3576">
          <p15:clr>
            <a:srgbClr val="5ACBF0"/>
          </p15:clr>
        </p15:guide>
        <p15:guide id="8" orient="horz" pos="2160">
          <p15:clr>
            <a:srgbClr val="5ACBF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Bullet with Subhead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57200"/>
            <a:ext cx="11018520" cy="553998"/>
          </a:xfrm>
        </p:spPr>
        <p:txBody>
          <a:bodyPr>
            <a:spAutoFit/>
          </a:bodyPr>
          <a:lstStyle>
            <a:lvl1pPr>
              <a:defRPr/>
            </a:lvl1pPr>
          </a:lstStyle>
          <a:p>
            <a:r>
              <a:rPr lang="en-US"/>
              <a:t>Click to edit Master title style</a:t>
            </a:r>
          </a:p>
        </p:txBody>
      </p:sp>
      <p:sp>
        <p:nvSpPr>
          <p:cNvPr id="12" name="Text Placeholder 11">
            <a:extLst>
              <a:ext uri="{FF2B5EF4-FFF2-40B4-BE49-F238E27FC236}">
                <a16:creationId xmlns:a16="http://schemas.microsoft.com/office/drawing/2014/main" id="{DD525736-DEE8-4391-8135-23DE0640053A}"/>
              </a:ext>
            </a:extLst>
          </p:cNvPr>
          <p:cNvSpPr>
            <a:spLocks noGrp="1"/>
          </p:cNvSpPr>
          <p:nvPr>
            <p:ph type="body" sz="quarter" idx="16"/>
          </p:nvPr>
        </p:nvSpPr>
        <p:spPr>
          <a:xfrm>
            <a:off x="584200" y="1436688"/>
            <a:ext cx="5219700" cy="430887"/>
          </a:xfrm>
        </p:spPr>
        <p:txBody>
          <a:bodyPr anchor="t"/>
          <a:lstStyle>
            <a:lvl1pPr marL="0" indent="0">
              <a:spcBef>
                <a:spcPts val="0"/>
              </a:spcBef>
              <a:buNone/>
              <a:defRPr sz="2800">
                <a:solidFill>
                  <a:schemeClr val="tx1"/>
                </a:solidFill>
                <a:latin typeface="+mj-lt"/>
              </a:defRPr>
            </a:lvl1pPr>
          </a:lstStyle>
          <a:p>
            <a:pPr lvl="0"/>
            <a:r>
              <a:rPr lang="en-US"/>
              <a:t>Click to edit Master text styles</a:t>
            </a:r>
          </a:p>
        </p:txBody>
      </p:sp>
      <p:sp>
        <p:nvSpPr>
          <p:cNvPr id="8" name="Text Placeholder 7">
            <a:extLst>
              <a:ext uri="{FF2B5EF4-FFF2-40B4-BE49-F238E27FC236}">
                <a16:creationId xmlns:a16="http://schemas.microsoft.com/office/drawing/2014/main" id="{98E90344-0294-48E2-AAF0-601BB99500E7}"/>
              </a:ext>
            </a:extLst>
          </p:cNvPr>
          <p:cNvSpPr>
            <a:spLocks noGrp="1"/>
          </p:cNvSpPr>
          <p:nvPr>
            <p:ph type="body" sz="quarter" idx="14"/>
          </p:nvPr>
        </p:nvSpPr>
        <p:spPr>
          <a:xfrm>
            <a:off x="584200" y="2084388"/>
            <a:ext cx="5219700" cy="1612749"/>
          </a:xfrm>
        </p:spPr>
        <p:txBody>
          <a:bodyPr>
            <a:spAutoFit/>
          </a:bodyPr>
          <a:lstStyle>
            <a:lvl1pPr marL="171450" indent="-171450">
              <a:defRPr lang="en-US" sz="2400" dirty="0"/>
            </a:lvl1pPr>
            <a:lvl2pPr marL="342900" indent="-171450">
              <a:defRPr lang="en-US" dirty="0"/>
            </a:lvl2pPr>
            <a:lvl3pPr marL="514350" indent="-171450">
              <a:defRPr lang="en-US" dirty="0"/>
            </a:lvl3pPr>
            <a:lvl4pPr marL="666750" indent="-152400">
              <a:defRPr lang="en-US" dirty="0"/>
            </a:lvl4pPr>
            <a:lvl5pPr marL="793750" indent="-120650">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ext Placeholder 11">
            <a:extLst>
              <a:ext uri="{FF2B5EF4-FFF2-40B4-BE49-F238E27FC236}">
                <a16:creationId xmlns:a16="http://schemas.microsoft.com/office/drawing/2014/main" id="{B4F729D4-B1F1-45F2-A06A-40234B19C883}"/>
              </a:ext>
            </a:extLst>
          </p:cNvPr>
          <p:cNvSpPr>
            <a:spLocks noGrp="1"/>
          </p:cNvSpPr>
          <p:nvPr>
            <p:ph type="body" sz="quarter" idx="17"/>
          </p:nvPr>
        </p:nvSpPr>
        <p:spPr>
          <a:xfrm>
            <a:off x="6397625" y="1436688"/>
            <a:ext cx="5219700" cy="430887"/>
          </a:xfrm>
        </p:spPr>
        <p:txBody>
          <a:bodyPr anchor="t"/>
          <a:lstStyle>
            <a:lvl1pPr marL="0" indent="0">
              <a:spcBef>
                <a:spcPts val="0"/>
              </a:spcBef>
              <a:buNone/>
              <a:defRPr sz="2800">
                <a:solidFill>
                  <a:schemeClr val="tx1"/>
                </a:solidFill>
                <a:latin typeface="+mj-lt"/>
              </a:defRPr>
            </a:lvl1pPr>
          </a:lstStyle>
          <a:p>
            <a:pPr lvl="0"/>
            <a:r>
              <a:rPr lang="en-US"/>
              <a:t>Click to edit Master text styles</a:t>
            </a:r>
          </a:p>
        </p:txBody>
      </p:sp>
      <p:sp>
        <p:nvSpPr>
          <p:cNvPr id="10" name="Text Placeholder 9">
            <a:extLst>
              <a:ext uri="{FF2B5EF4-FFF2-40B4-BE49-F238E27FC236}">
                <a16:creationId xmlns:a16="http://schemas.microsoft.com/office/drawing/2014/main" id="{D1F896FB-325C-4849-B372-8DF0D6C0562C}"/>
              </a:ext>
            </a:extLst>
          </p:cNvPr>
          <p:cNvSpPr>
            <a:spLocks noGrp="1"/>
          </p:cNvSpPr>
          <p:nvPr>
            <p:ph type="body" sz="quarter" idx="15"/>
          </p:nvPr>
        </p:nvSpPr>
        <p:spPr>
          <a:xfrm>
            <a:off x="6397625" y="2084388"/>
            <a:ext cx="5219700" cy="1612749"/>
          </a:xfrm>
        </p:spPr>
        <p:txBody>
          <a:bodyPr>
            <a:spAutoFit/>
          </a:bodyPr>
          <a:lstStyle>
            <a:lvl1pPr marL="171450" indent="-171450">
              <a:defRPr lang="en-US" sz="2400" dirty="0"/>
            </a:lvl1pPr>
            <a:lvl2pPr marL="342900" indent="-171450">
              <a:defRPr lang="en-US" dirty="0"/>
            </a:lvl2pPr>
            <a:lvl3pPr marL="514350" indent="-171450">
              <a:defRPr lang="en-US" dirty="0"/>
            </a:lvl3pPr>
            <a:lvl4pPr marL="685800" indent="-136525">
              <a:defRPr lang="en-US" dirty="0"/>
            </a:lvl4pPr>
            <a:lvl5pPr marL="793750" indent="-120650">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88570195"/>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311" userDrawn="1">
          <p15:clr>
            <a:srgbClr val="5ACBF0"/>
          </p15:clr>
        </p15:guide>
        <p15:guide id="4" pos="3656">
          <p15:clr>
            <a:srgbClr val="5ACBF0"/>
          </p15:clr>
        </p15:guide>
        <p15:guide id="5" pos="4024">
          <p15:clr>
            <a:srgbClr val="5ACBF0"/>
          </p15:clr>
        </p15:guide>
        <p15:guide id="7" orient="horz" pos="905" userDrawn="1">
          <p15:clr>
            <a:srgbClr val="5ACBF0"/>
          </p15:clr>
        </p15:guide>
      </p15:sldGuideLst>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Photo full bleed right title">
    <p:spTree>
      <p:nvGrpSpPr>
        <p:cNvPr id="1" name=""/>
        <p:cNvGrpSpPr/>
        <p:nvPr/>
      </p:nvGrpSpPr>
      <p:grpSpPr>
        <a:xfrm>
          <a:off x="0" y="0"/>
          <a:ext cx="0" cy="0"/>
          <a:chOff x="0" y="0"/>
          <a:chExt cx="0" cy="0"/>
        </a:xfrm>
      </p:grpSpPr>
      <p:sp>
        <p:nvSpPr>
          <p:cNvPr id="8" name="Picture Placeholder 7" descr="This photo is a 'placeholder' only. Drag or drop your photo here, or click and tap the center to insert a photo.">
            <a:extLst>
              <a:ext uri="{FF2B5EF4-FFF2-40B4-BE49-F238E27FC236}">
                <a16:creationId xmlns:a16="http://schemas.microsoft.com/office/drawing/2014/main" id="{FA608AEF-BE66-4029-BA63-DA15E89C3291}"/>
              </a:ext>
            </a:extLst>
          </p:cNvPr>
          <p:cNvSpPr>
            <a:spLocks noGrp="1"/>
          </p:cNvSpPr>
          <p:nvPr>
            <p:ph type="pic" sz="quarter" idx="10" hasCustomPrompt="1"/>
          </p:nvPr>
        </p:nvSpPr>
        <p:spPr bwMode="ltGray">
          <a:xfrm>
            <a:off x="0" y="0"/>
            <a:ext cx="12192000" cy="6858000"/>
          </a:xfrm>
          <a:blipFill>
            <a:blip r:embed="rId2"/>
            <a:stretch>
              <a:fillRect/>
            </a:stretch>
          </a:blipFill>
        </p:spPr>
        <p:txBody>
          <a:bodyPr wrap="none" bIns="1554480" anchor="ctr">
            <a:noAutofit/>
          </a:bodyPr>
          <a:lstStyle>
            <a:lvl1pPr marL="0" indent="0" algn="ctr">
              <a:buNone/>
              <a:defRPr sz="1400" b="1">
                <a:solidFill>
                  <a:srgbClr val="000000"/>
                </a:solidFill>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E033AC47-6988-4AF2-AB7A-F400B9B8392F}"/>
              </a:ext>
            </a:extLst>
          </p:cNvPr>
          <p:cNvSpPr>
            <a:spLocks noGrp="1"/>
          </p:cNvSpPr>
          <p:nvPr>
            <p:ph type="title" hasCustomPrompt="1"/>
          </p:nvPr>
        </p:nvSpPr>
        <p:spPr bwMode="ltGray">
          <a:xfrm>
            <a:off x="6522720" y="0"/>
            <a:ext cx="5669280" cy="6858000"/>
          </a:xfrm>
          <a:gradFill flip="none" rotWithShape="1">
            <a:gsLst>
              <a:gs pos="50000">
                <a:srgbClr val="000000">
                  <a:alpha val="70000"/>
                </a:srgbClr>
              </a:gs>
              <a:gs pos="100000">
                <a:srgbClr val="000000">
                  <a:alpha val="0"/>
                </a:srgbClr>
              </a:gs>
            </a:gsLst>
            <a:lin ang="10800000" scaled="1"/>
            <a:tileRect/>
          </a:gradFill>
          <a:ln>
            <a:noFill/>
          </a:ln>
        </p:spPr>
        <p:txBody>
          <a:bodyPr lIns="585216" tIns="585216" rIns="585216" bIns="585216" anchor="ctr">
            <a:noAutofit/>
          </a:bodyPr>
          <a:lstStyle>
            <a:lvl1pPr algn="r">
              <a:defRPr sz="3600" spc="0">
                <a:solidFill>
                  <a:srgbClr val="FFFFFF"/>
                </a:solidFill>
              </a:defRPr>
            </a:lvl1pPr>
          </a:lstStyle>
          <a:p>
            <a:r>
              <a:rPr lang="en-US"/>
              <a:t>Click to edit </a:t>
            </a:r>
            <a:br>
              <a:rPr lang="en-US"/>
            </a:br>
            <a:r>
              <a:rPr lang="en-US"/>
              <a:t>Master title style</a:t>
            </a:r>
          </a:p>
        </p:txBody>
      </p:sp>
      <p:sp>
        <p:nvSpPr>
          <p:cNvPr id="6" name="TextBox 5">
            <a:extLst>
              <a:ext uri="{FF2B5EF4-FFF2-40B4-BE49-F238E27FC236}">
                <a16:creationId xmlns:a16="http://schemas.microsoft.com/office/drawing/2014/main" id="{A629011D-E3B4-416F-9D7F-7A99AE49F65A}"/>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964442992"/>
      </p:ext>
    </p:extLst>
  </p:cSld>
  <p:clrMapOvr>
    <a:masterClrMapping/>
  </p:clrMapOvr>
  <p:transition>
    <p:fade/>
  </p:transition>
  <p:extLst>
    <p:ext uri="{DCECCB84-F9BA-43D5-87BE-67443E8EF086}">
      <p15:sldGuideLst xmlns:p15="http://schemas.microsoft.com/office/powerpoint/2012/main">
        <p15:guide id="7" pos="4105">
          <p15:clr>
            <a:srgbClr val="5ACBF0"/>
          </p15:clr>
        </p15:guide>
        <p15:guide id="8" orient="horz" pos="2160" userDrawn="1">
          <p15:clr>
            <a:srgbClr val="5ACBF0"/>
          </p15:clr>
        </p15:guide>
      </p15:sldGuideLst>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op horizontal photo and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E01E45-D858-46CB-8C37-2ADA7A8B4F38}"/>
              </a:ext>
            </a:extLst>
          </p:cNvPr>
          <p:cNvSpPr>
            <a:spLocks noGrp="1"/>
          </p:cNvSpPr>
          <p:nvPr>
            <p:ph type="title"/>
          </p:nvPr>
        </p:nvSpPr>
        <p:spPr>
          <a:xfrm>
            <a:off x="588263" y="5157216"/>
            <a:ext cx="11018520" cy="1111822"/>
          </a:xfrm>
        </p:spPr>
        <p:txBody>
          <a:bodyPr anchor="ctr"/>
          <a:lstStyle>
            <a:lvl1pPr algn="ctr">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ltGray">
          <a:xfrm>
            <a:off x="0" y="0"/>
            <a:ext cx="12192000" cy="4572000"/>
          </a:xfrm>
          <a:blipFill>
            <a:blip r:embed="rId2"/>
            <a:stretch>
              <a:fillRect/>
            </a:stretch>
          </a:blipFill>
        </p:spPr>
        <p:txBody>
          <a:bodyPr vert="horz" wrap="square" lIns="0" tIns="1280160" rIns="0" bIns="0" rtlCol="0" anchor="t" anchorCtr="0">
            <a:noAutofit/>
          </a:bodyPr>
          <a:lstStyle>
            <a:lvl1pPr marL="0" indent="0" algn="ctr">
              <a:buNone/>
              <a:defRPr lang="en-US" sz="1400" b="1" dirty="0">
                <a:solidFill>
                  <a:srgbClr val="000000"/>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3A996C37-D0C9-4349-A860-B639C4EB9D5D}"/>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372197159"/>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userDrawn="1">
          <p15:clr>
            <a:srgbClr val="5ACBF0"/>
          </p15:clr>
        </p15:guide>
      </p15:sldGuideLst>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Bottom horizontal photo and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5563AC-3A0B-4839-A9DC-F00E8E5411A6}"/>
              </a:ext>
            </a:extLst>
          </p:cNvPr>
          <p:cNvSpPr>
            <a:spLocks noGrp="1"/>
          </p:cNvSpPr>
          <p:nvPr>
            <p:ph type="title"/>
          </p:nvPr>
        </p:nvSpPr>
        <p:spPr>
          <a:xfrm>
            <a:off x="588263" y="585788"/>
            <a:ext cx="11018520" cy="1114996"/>
          </a:xfrm>
        </p:spPr>
        <p:txBody>
          <a:bodyPr anchor="ctr"/>
          <a:lstStyle>
            <a:lvl1pPr algn="ctr">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ltGray">
          <a:xfrm>
            <a:off x="-2381" y="2286000"/>
            <a:ext cx="12192000" cy="4572000"/>
          </a:xfrm>
          <a:blipFill>
            <a:blip r:embed="rId2"/>
            <a:stretch>
              <a:fillRect/>
            </a:stretch>
          </a:blipFill>
        </p:spPr>
        <p:txBody>
          <a:bodyPr vert="horz" wrap="square" lIns="0" tIns="1371600" rIns="0" bIns="0" rtlCol="0" anchor="t" anchorCtr="0">
            <a:noAutofit/>
          </a:bodyPr>
          <a:lstStyle>
            <a:lvl1pPr marL="0" indent="0" algn="ctr">
              <a:buNone/>
              <a:defRPr lang="en-US" sz="1400" b="1" dirty="0">
                <a:solidFill>
                  <a:srgbClr val="000000"/>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3D6FDE6F-0F4B-446A-A51F-494FB0996655}"/>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156492248"/>
      </p:ext>
    </p:extLst>
  </p:cSld>
  <p:clrMapOvr>
    <a:masterClrMapping/>
  </p:clrMapOvr>
  <p:transition>
    <p:fade/>
  </p:transition>
  <p:extLst>
    <p:ext uri="{DCECCB84-F9BA-43D5-87BE-67443E8EF086}">
      <p15:sldGuideLst xmlns:p15="http://schemas.microsoft.com/office/powerpoint/2012/main">
        <p15:guide id="5" orient="horz" pos="1440">
          <p15:clr>
            <a:srgbClr val="5ACBF0"/>
          </p15:clr>
        </p15:guide>
        <p15:guide id="6" orient="horz" pos="720" userDrawn="1">
          <p15:clr>
            <a:srgbClr val="5ACBF0"/>
          </p15:clr>
        </p15:guide>
      </p15:sldGuideLst>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wo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27DCA08-1117-4B11-AEFD-AAB2B33543F9}"/>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4199" y="5689600"/>
            <a:ext cx="5367528"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582612" y="2025650"/>
            <a:ext cx="5367528" cy="3474720"/>
          </a:xfrm>
          <a:blipFill>
            <a:blip r:embed="rId2"/>
            <a:stretch>
              <a:fillRect/>
            </a:stretch>
          </a:blipFill>
        </p:spPr>
        <p:txBody>
          <a:bodyPr vert="horz" wrap="square" lIns="0" tIns="0" rIns="0" bIns="1005840" rtlCol="0" anchor="ctr" anchorCtr="0">
            <a:noAutofit/>
          </a:bodyPr>
          <a:lstStyle>
            <a:lvl1pPr marL="0" indent="0" algn="ctr">
              <a:buNone/>
              <a:defRPr lang="en-US" sz="1000" b="1" dirty="0">
                <a:solidFill>
                  <a:srgbClr val="000000"/>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6241860" y="5689600"/>
            <a:ext cx="5367528"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6239255" y="2025650"/>
            <a:ext cx="5367528" cy="3474720"/>
          </a:xfrm>
          <a:blipFill>
            <a:blip r:embed="rId3"/>
            <a:stretch>
              <a:fillRect/>
            </a:stretch>
          </a:blipFill>
        </p:spPr>
        <p:txBody>
          <a:bodyPr vert="horz" wrap="square" lIns="0" tIns="0" rIns="0" bIns="1005840" rtlCol="0" anchor="ctr" anchorCtr="0">
            <a:noAutofit/>
          </a:bodyPr>
          <a:lstStyle>
            <a:lvl1pPr marL="0" indent="0" algn="ctr">
              <a:buNone/>
              <a:defRPr lang="en-US" sz="1000" b="1" dirty="0">
                <a:solidFill>
                  <a:srgbClr val="000000"/>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10" name="TextBox 9">
            <a:extLst>
              <a:ext uri="{FF2B5EF4-FFF2-40B4-BE49-F238E27FC236}">
                <a16:creationId xmlns:a16="http://schemas.microsoft.com/office/drawing/2014/main" id="{CAF59E09-7602-42B9-AB0C-9D1365A9EBB2}"/>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489093189"/>
      </p:ext>
    </p:extLst>
  </p:cSld>
  <p:clrMapOvr>
    <a:masterClrMapping/>
  </p:clrMapOvr>
  <p:transition>
    <p:fade/>
  </p:transition>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3749">
          <p15:clr>
            <a:srgbClr val="5ACBF0"/>
          </p15:clr>
        </p15:guide>
        <p15:guide id="7" pos="3931">
          <p15:clr>
            <a:srgbClr val="5ACBF0"/>
          </p15:clr>
        </p15:guide>
        <p15:guide id="8" orient="horz" pos="3464" userDrawn="1">
          <p15:clr>
            <a:srgbClr val="5ACBF0"/>
          </p15:clr>
        </p15:guide>
      </p15:sldGuideLst>
    </p:ext>
  </p:extLs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hree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60F77E-464D-46F7-A8F8-6F281DAB0C7A}"/>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2613" y="5689600"/>
            <a:ext cx="3475037"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582612" y="2025650"/>
            <a:ext cx="3474720" cy="3474720"/>
          </a:xfrm>
          <a:blipFill>
            <a:blip r:embed="rId2"/>
            <a:stretch>
              <a:fillRect/>
            </a:stretch>
          </a:blipFill>
        </p:spPr>
        <p:txBody>
          <a:bodyPr lIns="0" tIns="0" rIns="0" bIns="100584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2" name="Text Placeholder 3">
            <a:extLst>
              <a:ext uri="{FF2B5EF4-FFF2-40B4-BE49-F238E27FC236}">
                <a16:creationId xmlns:a16="http://schemas.microsoft.com/office/drawing/2014/main" id="{7E8A9C08-F392-459F-B90B-EDBF4A830C55}"/>
              </a:ext>
            </a:extLst>
          </p:cNvPr>
          <p:cNvSpPr>
            <a:spLocks noGrp="1"/>
          </p:cNvSpPr>
          <p:nvPr>
            <p:ph type="body" sz="quarter" idx="17"/>
          </p:nvPr>
        </p:nvSpPr>
        <p:spPr>
          <a:xfrm>
            <a:off x="4358640" y="5689600"/>
            <a:ext cx="3475037"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7E401A97-B3D4-43E4-9B09-8AD4B6B26068}"/>
              </a:ext>
            </a:extLst>
          </p:cNvPr>
          <p:cNvSpPr>
            <a:spLocks noGrp="1"/>
          </p:cNvSpPr>
          <p:nvPr>
            <p:ph type="pic" sz="quarter" idx="14" hasCustomPrompt="1"/>
          </p:nvPr>
        </p:nvSpPr>
        <p:spPr bwMode="ltGray">
          <a:xfrm>
            <a:off x="4358640" y="2025650"/>
            <a:ext cx="3474720" cy="3474720"/>
          </a:xfrm>
          <a:blipFill>
            <a:blip r:embed="rId3"/>
            <a:stretch>
              <a:fillRect/>
            </a:stretch>
          </a:blipFill>
        </p:spPr>
        <p:txBody>
          <a:bodyPr lIns="0" tIns="0" rIns="0" bIns="100584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8134351" y="5689600"/>
            <a:ext cx="3475037"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8132063" y="2025650"/>
            <a:ext cx="3474720" cy="3474720"/>
          </a:xfrm>
          <a:blipFill>
            <a:blip r:embed="rId4"/>
            <a:stretch>
              <a:fillRect/>
            </a:stretch>
          </a:blipFill>
        </p:spPr>
        <p:txBody>
          <a:bodyPr lIns="0" tIns="0" rIns="0" bIns="100584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Box 13">
            <a:extLst>
              <a:ext uri="{FF2B5EF4-FFF2-40B4-BE49-F238E27FC236}">
                <a16:creationId xmlns:a16="http://schemas.microsoft.com/office/drawing/2014/main" id="{52B36921-D927-4BA6-8891-8AEE9784923C}"/>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564575861"/>
      </p:ext>
    </p:extLst>
  </p:cSld>
  <p:clrMapOvr>
    <a:masterClrMapping/>
  </p:clrMapOvr>
  <p:transition>
    <p:fade/>
  </p:transition>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2557">
          <p15:clr>
            <a:srgbClr val="5ACBF0"/>
          </p15:clr>
        </p15:guide>
        <p15:guide id="7" pos="2744">
          <p15:clr>
            <a:srgbClr val="5ACBF0"/>
          </p15:clr>
        </p15:guide>
        <p15:guide id="8" pos="4936">
          <p15:clr>
            <a:srgbClr val="5ACBF0"/>
          </p15:clr>
        </p15:guide>
        <p15:guide id="9" pos="5123">
          <p15:clr>
            <a:srgbClr val="5ACBF0"/>
          </p15:clr>
        </p15:guide>
        <p15:guide id="10" orient="horz" pos="3465" userDrawn="1">
          <p15:clr>
            <a:srgbClr val="5ACBF0"/>
          </p15:clr>
        </p15:guide>
      </p15:sldGuideLst>
    </p:ext>
  </p:extLs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Four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2613" y="4753938"/>
            <a:ext cx="2532888" cy="1515100"/>
          </a:xfrm>
        </p:spPr>
        <p:txBody>
          <a:bodyPr/>
          <a:lstStyle>
            <a:lvl1pPr marL="0" indent="0" algn="l">
              <a:spcBef>
                <a:spcPts val="0"/>
              </a:spcBef>
              <a:buNone/>
              <a:defRPr sz="1800">
                <a:latin typeface="+mj-lt"/>
              </a:defRPr>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582612" y="2025650"/>
            <a:ext cx="2532888" cy="2532888"/>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2" name="Text Placeholder 3">
            <a:extLst>
              <a:ext uri="{FF2B5EF4-FFF2-40B4-BE49-F238E27FC236}">
                <a16:creationId xmlns:a16="http://schemas.microsoft.com/office/drawing/2014/main" id="{7E8A9C08-F392-459F-B90B-EDBF4A830C55}"/>
              </a:ext>
            </a:extLst>
          </p:cNvPr>
          <p:cNvSpPr>
            <a:spLocks noGrp="1"/>
          </p:cNvSpPr>
          <p:nvPr>
            <p:ph type="body" sz="quarter" idx="17"/>
          </p:nvPr>
        </p:nvSpPr>
        <p:spPr>
          <a:xfrm>
            <a:off x="3413908" y="4753938"/>
            <a:ext cx="2532888" cy="1515100"/>
          </a:xfrm>
        </p:spPr>
        <p:txBody>
          <a:bodyPr/>
          <a:lstStyle>
            <a:lvl1pPr marL="0" indent="0" algn="l">
              <a:spcBef>
                <a:spcPts val="0"/>
              </a:spcBef>
              <a:buNone/>
              <a:defRPr sz="1800">
                <a:latin typeface="+mj-lt"/>
              </a:defRPr>
            </a:lvl1pPr>
          </a:lstStyle>
          <a:p>
            <a:pPr lvl="0"/>
            <a:r>
              <a:rPr lang="en-US"/>
              <a:t>Click to edit Master text styles</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7E401A97-B3D4-43E4-9B09-8AD4B6B26068}"/>
              </a:ext>
            </a:extLst>
          </p:cNvPr>
          <p:cNvSpPr>
            <a:spLocks noGrp="1"/>
          </p:cNvSpPr>
          <p:nvPr>
            <p:ph type="pic" sz="quarter" idx="14" hasCustomPrompt="1"/>
          </p:nvPr>
        </p:nvSpPr>
        <p:spPr bwMode="ltGray">
          <a:xfrm>
            <a:off x="3413908" y="2025650"/>
            <a:ext cx="2532888" cy="2532888"/>
          </a:xfrm>
          <a:blipFill>
            <a:blip r:embed="rId3"/>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6245204" y="4753938"/>
            <a:ext cx="2532888" cy="1515100"/>
          </a:xfrm>
        </p:spPr>
        <p:txBody>
          <a:bodyPr/>
          <a:lstStyle>
            <a:lvl1pPr marL="0" indent="0" algn="l">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6245204" y="2025650"/>
            <a:ext cx="2532888" cy="2532888"/>
          </a:xfrm>
          <a:blipFill>
            <a:blip r:embed="rId4"/>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5" name="Text Placeholder 3">
            <a:extLst>
              <a:ext uri="{FF2B5EF4-FFF2-40B4-BE49-F238E27FC236}">
                <a16:creationId xmlns:a16="http://schemas.microsoft.com/office/drawing/2014/main" id="{38E883C1-8203-4549-AF30-B96AEC45AC68}"/>
              </a:ext>
            </a:extLst>
          </p:cNvPr>
          <p:cNvSpPr>
            <a:spLocks noGrp="1"/>
          </p:cNvSpPr>
          <p:nvPr>
            <p:ph type="body" sz="quarter" idx="20"/>
          </p:nvPr>
        </p:nvSpPr>
        <p:spPr>
          <a:xfrm>
            <a:off x="9076500" y="4753938"/>
            <a:ext cx="2532888" cy="1515100"/>
          </a:xfrm>
        </p:spPr>
        <p:txBody>
          <a:bodyPr/>
          <a:lstStyle>
            <a:lvl1pPr marL="0" indent="0" algn="l">
              <a:spcBef>
                <a:spcPts val="0"/>
              </a:spcBef>
              <a:buNone/>
              <a:defRPr sz="1800">
                <a:latin typeface="+mj-lt"/>
              </a:defRPr>
            </a:lvl1pPr>
          </a:lstStyle>
          <a:p>
            <a:pPr lvl="0"/>
            <a:r>
              <a:rPr lang="en-US"/>
              <a:t>Click to edit Master text styles</a:t>
            </a:r>
          </a:p>
        </p:txBody>
      </p:sp>
      <p:sp>
        <p:nvSpPr>
          <p:cNvPr id="14" name="Picture Placeholder" descr="This photo is a 'placeholder' only. Drag or drop your photo here, or click and tap the center to insert a photo.">
            <a:extLst>
              <a:ext uri="{FF2B5EF4-FFF2-40B4-BE49-F238E27FC236}">
                <a16:creationId xmlns:a16="http://schemas.microsoft.com/office/drawing/2014/main" id="{BBD58C33-921C-42F1-9803-1C798DB548C2}"/>
              </a:ext>
            </a:extLst>
          </p:cNvPr>
          <p:cNvSpPr>
            <a:spLocks noGrp="1"/>
          </p:cNvSpPr>
          <p:nvPr>
            <p:ph type="pic" sz="quarter" idx="19" hasCustomPrompt="1"/>
          </p:nvPr>
        </p:nvSpPr>
        <p:spPr bwMode="ltGray">
          <a:xfrm>
            <a:off x="9073895" y="2025650"/>
            <a:ext cx="2532888" cy="2532888"/>
          </a:xfrm>
          <a:blipFill>
            <a:blip r:embed="rId5"/>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16" name="TextBox 15">
            <a:extLst>
              <a:ext uri="{FF2B5EF4-FFF2-40B4-BE49-F238E27FC236}">
                <a16:creationId xmlns:a16="http://schemas.microsoft.com/office/drawing/2014/main" id="{5CF56B00-AAD4-4F4F-8228-B6CF8367DE0D}"/>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214556944"/>
      </p:ext>
    </p:extLst>
  </p:cSld>
  <p:clrMapOvr>
    <a:masterClrMapping/>
  </p:clrMapOvr>
  <p:transition>
    <p:fade/>
  </p:transition>
  <p:extLst>
    <p:ext uri="{DCECCB84-F9BA-43D5-87BE-67443E8EF086}">
      <p15:sldGuideLst xmlns:p15="http://schemas.microsoft.com/office/powerpoint/2012/main">
        <p15:guide id="3" orient="horz" pos="2993">
          <p15:clr>
            <a:srgbClr val="5ACBF0"/>
          </p15:clr>
        </p15:guide>
        <p15:guide id="4" orient="horz" pos="1276">
          <p15:clr>
            <a:srgbClr val="5ACBF0"/>
          </p15:clr>
        </p15:guide>
        <p15:guide id="5" orient="horz" pos="288">
          <p15:clr>
            <a:srgbClr val="5ACBF0"/>
          </p15:clr>
        </p15:guide>
        <p15:guide id="6" pos="1963">
          <p15:clr>
            <a:srgbClr val="5ACBF0"/>
          </p15:clr>
        </p15:guide>
        <p15:guide id="7" pos="2150">
          <p15:clr>
            <a:srgbClr val="5ACBF0"/>
          </p15:clr>
        </p15:guide>
        <p15:guide id="8" pos="3746">
          <p15:clr>
            <a:srgbClr val="5ACBF0"/>
          </p15:clr>
        </p15:guide>
        <p15:guide id="9" pos="3934">
          <p15:clr>
            <a:srgbClr val="5ACBF0"/>
          </p15:clr>
        </p15:guide>
        <p15:guide id="10" pos="5530">
          <p15:clr>
            <a:srgbClr val="5ACBF0"/>
          </p15:clr>
        </p15:guide>
        <p15:guide id="11" pos="5716">
          <p15:clr>
            <a:srgbClr val="5ACBF0"/>
          </p15:clr>
        </p15:guide>
        <p15:guide id="12" orient="horz" pos="2870" userDrawn="1">
          <p15:clr>
            <a:srgbClr val="5ACBF0"/>
          </p15:clr>
        </p15:guide>
      </p15:sldGuideLst>
    </p:ext>
  </p:extLs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Two filmstrip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3" y="585788"/>
            <a:ext cx="11018520" cy="1115568"/>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585216" y="5334000"/>
            <a:ext cx="4892040" cy="935037"/>
          </a:xfrm>
        </p:spPr>
        <p:txBody>
          <a:bodyPr/>
          <a:lstStyle>
            <a:lvl1pPr marL="0" indent="0" algn="ctr">
              <a:spcBef>
                <a:spcPts val="0"/>
              </a:spcBef>
              <a:buNone/>
              <a:defRPr sz="180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6062472" cy="2807208"/>
          </a:xfrm>
          <a:blipFill>
            <a:blip r:embed="rId2"/>
            <a:stretch>
              <a:fillRect/>
            </a:stretch>
          </a:blipFill>
        </p:spPr>
        <p:txBody>
          <a:bodyPr lIns="0" tIns="0" rIns="0" bIns="73152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6714744" y="5334000"/>
            <a:ext cx="4892040" cy="938212"/>
          </a:xfrm>
        </p:spPr>
        <p:txBody>
          <a:bodyPr/>
          <a:lstStyle>
            <a:lvl1pPr marL="0" indent="0" algn="ctr">
              <a:spcBef>
                <a:spcPts val="0"/>
              </a:spcBef>
              <a:buNone/>
              <a:defRPr sz="180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6129528" y="2286000"/>
            <a:ext cx="6062472" cy="2807208"/>
          </a:xfrm>
          <a:blipFill>
            <a:blip r:embed="rId3"/>
            <a:stretch>
              <a:fillRect/>
            </a:stretch>
          </a:blipFill>
        </p:spPr>
        <p:txBody>
          <a:bodyPr lIns="0" tIns="0" rIns="0" bIns="73152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8CE10F07-B8D9-4B69-A567-8BEDE6973D96}"/>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549299451"/>
      </p:ext>
    </p:extLst>
  </p:cSld>
  <p:clrMapOvr>
    <a:masterClrMapping/>
  </p:clrMapOvr>
  <p:transition>
    <p:fade/>
  </p:transition>
  <p:extLst>
    <p:ext uri="{DCECCB84-F9BA-43D5-87BE-67443E8EF086}">
      <p15:sldGuideLst xmlns:p15="http://schemas.microsoft.com/office/powerpoint/2012/main">
        <p15:guide id="1" orient="horz" pos="720" userDrawn="1">
          <p15:clr>
            <a:srgbClr val="5ACBF0"/>
          </p15:clr>
        </p15:guide>
        <p15:guide id="2" orient="horz" pos="1440">
          <p15:clr>
            <a:srgbClr val="5ACBF0"/>
          </p15:clr>
        </p15:guide>
        <p15:guide id="4" orient="horz" pos="3209" userDrawn="1">
          <p15:clr>
            <a:srgbClr val="5ACBF0"/>
          </p15:clr>
        </p15:guide>
        <p15:guide id="5" pos="3826">
          <p15:clr>
            <a:srgbClr val="5ACBF0"/>
          </p15:clr>
        </p15:guide>
        <p15:guide id="6" pos="3859">
          <p15:clr>
            <a:srgbClr val="5ACBF0"/>
          </p15:clr>
        </p15:guide>
        <p15:guide id="11" pos="1910">
          <p15:clr>
            <a:srgbClr val="5ACBF0"/>
          </p15:clr>
        </p15:guide>
        <p15:guide id="12" pos="5770">
          <p15:clr>
            <a:srgbClr val="5ACBF0"/>
          </p15:clr>
        </p15:guide>
        <p15:guide id="13" orient="horz" pos="3360">
          <p15:clr>
            <a:srgbClr val="5ACBF0"/>
          </p15:clr>
        </p15:guide>
        <p15:guide id="14" orient="horz" userDrawn="1">
          <p15:clr>
            <a:srgbClr val="5ACBF0"/>
          </p15:clr>
        </p15:guide>
        <p15:guide id="15" pos="3451" userDrawn="1">
          <p15:clr>
            <a:srgbClr val="5ACBF0"/>
          </p15:clr>
        </p15:guide>
        <p15:guide id="16" pos="4229" userDrawn="1">
          <p15:clr>
            <a:srgbClr val="5ACBF0"/>
          </p15:clr>
        </p15:guide>
      </p15:sldGuideLst>
    </p:ext>
  </p:extLs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hree filmstrip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3" y="585787"/>
            <a:ext cx="11018520" cy="1115568"/>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585216" y="4800600"/>
            <a:ext cx="2852928" cy="1468437"/>
          </a:xfrm>
        </p:spPr>
        <p:txBody>
          <a:bodyPr/>
          <a:lstStyle>
            <a:lvl1pPr marL="0" indent="0" algn="ctr">
              <a:spcBef>
                <a:spcPts val="0"/>
              </a:spcBef>
              <a:buNone/>
              <a:defRPr sz="180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4023360" cy="2286000"/>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4669536" y="4799409"/>
            <a:ext cx="2852928" cy="1472803"/>
          </a:xfrm>
        </p:spPr>
        <p:txBody>
          <a:bodyPr/>
          <a:lstStyle>
            <a:lvl1pPr marL="0" indent="0" algn="ctr">
              <a:spcBef>
                <a:spcPts val="0"/>
              </a:spcBef>
              <a:buNone/>
              <a:defRPr sz="180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4084320" y="2286000"/>
            <a:ext cx="4023360" cy="2286000"/>
          </a:xfrm>
          <a:blipFill>
            <a:blip r:embed="rId3"/>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p:nvPr>
        </p:nvSpPr>
        <p:spPr>
          <a:xfrm>
            <a:off x="8753856" y="4799410"/>
            <a:ext cx="2852928" cy="146962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8168640" y="2286000"/>
            <a:ext cx="4023360" cy="2286000"/>
          </a:xfrm>
          <a:blipFill>
            <a:blip r:embed="rId4"/>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42B999C7-F5A8-46A6-92C5-AA3BE4E2693D}"/>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320465986"/>
      </p:ext>
    </p:extLst>
  </p:cSld>
  <p:clrMapOvr>
    <a:masterClrMapping/>
  </p:clrMapOvr>
  <p:transition>
    <p:fade/>
  </p:transition>
  <p:extLst>
    <p:ext uri="{DCECCB84-F9BA-43D5-87BE-67443E8EF086}">
      <p15:sldGuideLst xmlns:p15="http://schemas.microsoft.com/office/powerpoint/2012/main">
        <p15:guide id="1" orient="horz" pos="720" userDrawn="1">
          <p15:clr>
            <a:srgbClr val="5ACBF0"/>
          </p15:clr>
        </p15:guide>
        <p15:guide id="2" orient="horz" pos="1440">
          <p15:clr>
            <a:srgbClr val="5ACBF0"/>
          </p15:clr>
        </p15:guide>
        <p15:guide id="3" orient="horz" pos="2880">
          <p15:clr>
            <a:srgbClr val="5ACBF0"/>
          </p15:clr>
        </p15:guide>
        <p15:guide id="4" orient="horz" pos="3024">
          <p15:clr>
            <a:srgbClr val="5ACBF0"/>
          </p15:clr>
        </p15:guide>
        <p15:guide id="5" pos="2534">
          <p15:clr>
            <a:srgbClr val="5ACBF0"/>
          </p15:clr>
        </p15:guide>
        <p15:guide id="6" pos="2573">
          <p15:clr>
            <a:srgbClr val="5ACBF0"/>
          </p15:clr>
        </p15:guide>
        <p15:guide id="8" pos="5109">
          <p15:clr>
            <a:srgbClr val="5ACBF0"/>
          </p15:clr>
        </p15:guide>
        <p15:guide id="9" pos="5145">
          <p15:clr>
            <a:srgbClr val="5ACBF0"/>
          </p15:clr>
        </p15:guide>
        <p15:guide id="11" pos="1266">
          <p15:clr>
            <a:srgbClr val="5ACBF0"/>
          </p15:clr>
        </p15:guide>
        <p15:guide id="12" pos="3840">
          <p15:clr>
            <a:srgbClr val="5ACBF0"/>
          </p15:clr>
        </p15:guide>
        <p15:guide id="13" pos="6414">
          <p15:clr>
            <a:srgbClr val="5ACBF0"/>
          </p15:clr>
        </p15:guide>
        <p15:guide id="14" orient="horz" pos="1074" userDrawn="1">
          <p15:clr>
            <a:srgbClr val="5ACBF0"/>
          </p15:clr>
        </p15:guide>
        <p15:guide id="15" pos="2168" userDrawn="1">
          <p15:clr>
            <a:srgbClr val="5ACBF0"/>
          </p15:clr>
        </p15:guide>
        <p15:guide id="16" pos="2944" userDrawn="1">
          <p15:clr>
            <a:srgbClr val="5ACBF0"/>
          </p15:clr>
        </p15:guide>
        <p15:guide id="17" pos="4738" userDrawn="1">
          <p15:clr>
            <a:srgbClr val="5ACBF0"/>
          </p15:clr>
        </p15:guide>
        <p15:guide id="18" pos="5514" userDrawn="1">
          <p15:clr>
            <a:srgbClr val="5ACBF0"/>
          </p15:clr>
        </p15:guide>
      </p15:sldGuideLst>
    </p:ext>
  </p:extLs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Four filmstrip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3" y="585788"/>
            <a:ext cx="11018520" cy="1115568"/>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585216" y="4800600"/>
            <a:ext cx="1828800" cy="1468437"/>
          </a:xfrm>
        </p:spPr>
        <p:txBody>
          <a:bodyPr/>
          <a:lstStyle>
            <a:lvl1pPr marL="0" indent="0" algn="ctr">
              <a:spcBef>
                <a:spcPts val="0"/>
              </a:spcBef>
              <a:buNone/>
              <a:defRPr sz="180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2999232" cy="2286000"/>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3649472" y="4799409"/>
            <a:ext cx="1828800" cy="1472803"/>
          </a:xfrm>
        </p:spPr>
        <p:txBody>
          <a:bodyPr/>
          <a:lstStyle>
            <a:lvl1pPr marL="0" indent="0" algn="ctr">
              <a:spcBef>
                <a:spcPts val="0"/>
              </a:spcBef>
              <a:buNone/>
              <a:defRPr sz="180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3064256" y="2286000"/>
            <a:ext cx="2999232" cy="2286000"/>
          </a:xfrm>
          <a:blipFill>
            <a:blip r:embed="rId3"/>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p:nvPr>
        </p:nvSpPr>
        <p:spPr>
          <a:xfrm>
            <a:off x="6713728" y="4799410"/>
            <a:ext cx="1828800" cy="146962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6128512" y="2286000"/>
            <a:ext cx="2999232" cy="2286000"/>
          </a:xfrm>
          <a:blipFill>
            <a:blip r:embed="rId4"/>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8" name="Text Placeholder 3">
            <a:extLst>
              <a:ext uri="{FF2B5EF4-FFF2-40B4-BE49-F238E27FC236}">
                <a16:creationId xmlns:a16="http://schemas.microsoft.com/office/drawing/2014/main" id="{83564109-638C-44E2-AE84-46B44C29FD6C}"/>
              </a:ext>
            </a:extLst>
          </p:cNvPr>
          <p:cNvSpPr>
            <a:spLocks noGrp="1"/>
          </p:cNvSpPr>
          <p:nvPr>
            <p:ph type="body" sz="quarter" idx="20"/>
          </p:nvPr>
        </p:nvSpPr>
        <p:spPr>
          <a:xfrm>
            <a:off x="9777984" y="4799409"/>
            <a:ext cx="1828800" cy="1469629"/>
          </a:xfrm>
        </p:spPr>
        <p:txBody>
          <a:bodyPr/>
          <a:lstStyle>
            <a:lvl1pPr marL="0" indent="0" algn="ctr">
              <a:spcBef>
                <a:spcPts val="0"/>
              </a:spcBef>
              <a:buNone/>
              <a:defRPr sz="1800">
                <a:latin typeface="+mj-lt"/>
              </a:defRPr>
            </a:lvl1pPr>
          </a:lstStyle>
          <a:p>
            <a:pPr lvl="0"/>
            <a:r>
              <a:rPr lang="en-US"/>
              <a:t>Click to edit Master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713AAE36-2045-4D14-87DC-59D4EFCC1500}"/>
              </a:ext>
            </a:extLst>
          </p:cNvPr>
          <p:cNvSpPr>
            <a:spLocks noGrp="1"/>
          </p:cNvSpPr>
          <p:nvPr>
            <p:ph type="pic" sz="quarter" idx="19" hasCustomPrompt="1"/>
          </p:nvPr>
        </p:nvSpPr>
        <p:spPr bwMode="ltGray">
          <a:xfrm>
            <a:off x="9192768" y="2286000"/>
            <a:ext cx="2999232" cy="2286000"/>
          </a:xfrm>
          <a:blipFill>
            <a:blip r:embed="rId5"/>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B2FE569B-F817-467C-8BAC-558CE9824DBA}"/>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294436118"/>
      </p:ext>
    </p:extLst>
  </p:cSld>
  <p:clrMapOvr>
    <a:masterClrMapping/>
  </p:clrMapOvr>
  <p:transition>
    <p:fade/>
  </p:transition>
  <p:extLst>
    <p:ext uri="{DCECCB84-F9BA-43D5-87BE-67443E8EF086}">
      <p15:sldGuideLst xmlns:p15="http://schemas.microsoft.com/office/powerpoint/2012/main">
        <p15:guide id="1" orient="horz" pos="720" userDrawn="1">
          <p15:clr>
            <a:srgbClr val="5ACBF0"/>
          </p15:clr>
        </p15:guide>
        <p15:guide id="2" orient="horz" pos="1440">
          <p15:clr>
            <a:srgbClr val="5ACBF0"/>
          </p15:clr>
        </p15:guide>
        <p15:guide id="3" orient="horz" pos="2880">
          <p15:clr>
            <a:srgbClr val="5ACBF0"/>
          </p15:clr>
        </p15:guide>
        <p15:guide id="4" orient="horz" pos="3024">
          <p15:clr>
            <a:srgbClr val="5ACBF0"/>
          </p15:clr>
        </p15:guide>
        <p15:guide id="5" pos="1890">
          <p15:clr>
            <a:srgbClr val="5ACBF0"/>
          </p15:clr>
        </p15:guide>
        <p15:guide id="6" pos="1930">
          <p15:clr>
            <a:srgbClr val="5ACBF0"/>
          </p15:clr>
        </p15:guide>
        <p15:guide id="7" pos="5749">
          <p15:clr>
            <a:srgbClr val="5ACBF0"/>
          </p15:clr>
        </p15:guide>
        <p15:guide id="8" pos="3820">
          <p15:clr>
            <a:srgbClr val="5ACBF0"/>
          </p15:clr>
        </p15:guide>
        <p15:guide id="9" pos="3860">
          <p15:clr>
            <a:srgbClr val="5ACBF0"/>
          </p15:clr>
        </p15:guide>
        <p15:guide id="10" pos="5789">
          <p15:clr>
            <a:srgbClr val="5ACBF0"/>
          </p15:clr>
        </p15:guide>
        <p15:guide id="11" pos="944">
          <p15:clr>
            <a:srgbClr val="5ACBF0"/>
          </p15:clr>
        </p15:guide>
        <p15:guide id="12" pos="2876">
          <p15:clr>
            <a:srgbClr val="5ACBF0"/>
          </p15:clr>
        </p15:guide>
        <p15:guide id="13" pos="4807">
          <p15:clr>
            <a:srgbClr val="5ACBF0"/>
          </p15:clr>
        </p15:guide>
        <p15:guide id="14" pos="6736">
          <p15:clr>
            <a:srgbClr val="5ACBF0"/>
          </p15:clr>
        </p15:guide>
        <p15:guide id="15" orient="horz" userDrawn="1">
          <p15:clr>
            <a:srgbClr val="5ACBF0"/>
          </p15:clr>
        </p15:guide>
        <p15:guide id="16" pos="1524" userDrawn="1">
          <p15:clr>
            <a:srgbClr val="5ACBF0"/>
          </p15:clr>
        </p15:guide>
        <p15:guide id="17" pos="2298" userDrawn="1">
          <p15:clr>
            <a:srgbClr val="5ACBF0"/>
          </p15:clr>
        </p15:guide>
        <p15:guide id="18" pos="3450" userDrawn="1">
          <p15:clr>
            <a:srgbClr val="5ACBF0"/>
          </p15:clr>
        </p15:guide>
        <p15:guide id="19" pos="4230" userDrawn="1">
          <p15:clr>
            <a:srgbClr val="5ACBF0"/>
          </p15:clr>
        </p15:guide>
        <p15:guide id="20" pos="5380" userDrawn="1">
          <p15:clr>
            <a:srgbClr val="5ACBF0"/>
          </p15:clr>
        </p15:guide>
        <p15:guide id="21" pos="6156" userDrawn="1">
          <p15:clr>
            <a:srgbClr val="5ACBF0"/>
          </p15:clr>
        </p15:guide>
      </p15:sldGuideLst>
    </p:ext>
  </p:extLs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Five filmstrip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3" y="585788"/>
            <a:ext cx="11018520" cy="1115568"/>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292608" y="4800600"/>
            <a:ext cx="1801368" cy="1468437"/>
          </a:xfrm>
        </p:spPr>
        <p:txBody>
          <a:bodyPr/>
          <a:lstStyle>
            <a:lvl1pPr marL="0" indent="0" algn="ctr">
              <a:spcBef>
                <a:spcPts val="0"/>
              </a:spcBef>
              <a:buNone/>
              <a:defRPr sz="180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2386584" cy="2286000"/>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2743962" y="4799409"/>
            <a:ext cx="1801368" cy="1472803"/>
          </a:xfrm>
        </p:spPr>
        <p:txBody>
          <a:bodyPr/>
          <a:lstStyle>
            <a:lvl1pPr marL="0" indent="0" algn="ctr">
              <a:spcBef>
                <a:spcPts val="0"/>
              </a:spcBef>
              <a:buNone/>
              <a:defRPr sz="180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2451354" y="2286000"/>
            <a:ext cx="2386584" cy="2286000"/>
          </a:xfrm>
          <a:blipFill>
            <a:blip r:embed="rId3"/>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p:nvPr>
        </p:nvSpPr>
        <p:spPr>
          <a:xfrm>
            <a:off x="5195316" y="4799410"/>
            <a:ext cx="1801368" cy="146962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4902708" y="2286000"/>
            <a:ext cx="2386584" cy="2286000"/>
          </a:xfrm>
          <a:blipFill>
            <a:blip r:embed="rId4"/>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8" name="Text Placeholder 3">
            <a:extLst>
              <a:ext uri="{FF2B5EF4-FFF2-40B4-BE49-F238E27FC236}">
                <a16:creationId xmlns:a16="http://schemas.microsoft.com/office/drawing/2014/main" id="{83564109-638C-44E2-AE84-46B44C29FD6C}"/>
              </a:ext>
            </a:extLst>
          </p:cNvPr>
          <p:cNvSpPr>
            <a:spLocks noGrp="1"/>
          </p:cNvSpPr>
          <p:nvPr>
            <p:ph type="body" sz="quarter" idx="20"/>
          </p:nvPr>
        </p:nvSpPr>
        <p:spPr>
          <a:xfrm>
            <a:off x="7646670" y="4799409"/>
            <a:ext cx="1801368" cy="1469629"/>
          </a:xfrm>
        </p:spPr>
        <p:txBody>
          <a:bodyPr/>
          <a:lstStyle>
            <a:lvl1pPr marL="0" indent="0" algn="ctr">
              <a:spcBef>
                <a:spcPts val="0"/>
              </a:spcBef>
              <a:buNone/>
              <a:defRPr sz="1800">
                <a:latin typeface="+mj-lt"/>
              </a:defRPr>
            </a:lvl1pPr>
          </a:lstStyle>
          <a:p>
            <a:pPr lvl="0"/>
            <a:r>
              <a:rPr lang="en-US"/>
              <a:t>Click to edit Master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713AAE36-2045-4D14-87DC-59D4EFCC1500}"/>
              </a:ext>
            </a:extLst>
          </p:cNvPr>
          <p:cNvSpPr>
            <a:spLocks noGrp="1"/>
          </p:cNvSpPr>
          <p:nvPr>
            <p:ph type="pic" sz="quarter" idx="19" hasCustomPrompt="1"/>
          </p:nvPr>
        </p:nvSpPr>
        <p:spPr bwMode="ltGray">
          <a:xfrm>
            <a:off x="7354062" y="2286000"/>
            <a:ext cx="2386584" cy="2286000"/>
          </a:xfrm>
          <a:blipFill>
            <a:blip r:embed="rId5"/>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21" name="Text Placeholder 3">
            <a:extLst>
              <a:ext uri="{FF2B5EF4-FFF2-40B4-BE49-F238E27FC236}">
                <a16:creationId xmlns:a16="http://schemas.microsoft.com/office/drawing/2014/main" id="{5B1B6F72-F14C-40F1-8B29-8620AA34DC63}"/>
              </a:ext>
            </a:extLst>
          </p:cNvPr>
          <p:cNvSpPr>
            <a:spLocks noGrp="1"/>
          </p:cNvSpPr>
          <p:nvPr>
            <p:ph type="body" sz="quarter" idx="22"/>
          </p:nvPr>
        </p:nvSpPr>
        <p:spPr>
          <a:xfrm>
            <a:off x="10098024" y="4799409"/>
            <a:ext cx="1801368" cy="1469629"/>
          </a:xfrm>
        </p:spPr>
        <p:txBody>
          <a:bodyPr/>
          <a:lstStyle>
            <a:lvl1pPr marL="0" indent="0" algn="ctr">
              <a:spcBef>
                <a:spcPts val="0"/>
              </a:spcBef>
              <a:buNone/>
              <a:defRPr sz="1800">
                <a:latin typeface="+mj-lt"/>
              </a:defRPr>
            </a:lvl1pPr>
          </a:lstStyle>
          <a:p>
            <a:pPr lvl="0"/>
            <a:r>
              <a:rPr lang="en-US"/>
              <a:t>Click to edit Master text styles</a:t>
            </a:r>
          </a:p>
        </p:txBody>
      </p:sp>
      <p:sp>
        <p:nvSpPr>
          <p:cNvPr id="20" name="Picture Placeholder" descr="This photo is a 'placeholder' only. Drag or drop your photo here, or click and tap the center to insert a photo.">
            <a:extLst>
              <a:ext uri="{FF2B5EF4-FFF2-40B4-BE49-F238E27FC236}">
                <a16:creationId xmlns:a16="http://schemas.microsoft.com/office/drawing/2014/main" id="{2AD682C7-20D7-4ED0-99A7-C8530DAC8612}"/>
              </a:ext>
            </a:extLst>
          </p:cNvPr>
          <p:cNvSpPr>
            <a:spLocks noGrp="1"/>
          </p:cNvSpPr>
          <p:nvPr>
            <p:ph type="pic" sz="quarter" idx="21" hasCustomPrompt="1"/>
          </p:nvPr>
        </p:nvSpPr>
        <p:spPr bwMode="ltGray">
          <a:xfrm>
            <a:off x="9805416" y="2286000"/>
            <a:ext cx="2386584" cy="2286000"/>
          </a:xfrm>
          <a:blipFill>
            <a:blip r:embed="rId6"/>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B2FE569B-F817-467C-8BAC-558CE9824DBA}"/>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616678520"/>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3" orient="horz" pos="2880">
          <p15:clr>
            <a:srgbClr val="5ACBF0"/>
          </p15:clr>
        </p15:guide>
        <p15:guide id="4" orient="horz" pos="3024">
          <p15:clr>
            <a:srgbClr val="5ACBF0"/>
          </p15:clr>
        </p15:guide>
        <p15:guide id="8" pos="4631">
          <p15:clr>
            <a:srgbClr val="5ACBF0"/>
          </p15:clr>
        </p15:guide>
        <p15:guide id="9" pos="4593">
          <p15:clr>
            <a:srgbClr val="5ACBF0"/>
          </p15:clr>
        </p15:guide>
        <p15:guide id="10" pos="6134">
          <p15:clr>
            <a:srgbClr val="5ACBF0"/>
          </p15:clr>
        </p15:guide>
        <p15:guide id="11" pos="1323">
          <p15:clr>
            <a:srgbClr val="5ACBF0"/>
          </p15:clr>
        </p15:guide>
        <p15:guide id="12" pos="2865">
          <p15:clr>
            <a:srgbClr val="5ACBF0"/>
          </p15:clr>
        </p15:guide>
        <p15:guide id="13" pos="4815">
          <p15:clr>
            <a:srgbClr val="5ACBF0"/>
          </p15:clr>
        </p15:guide>
        <p15:guide id="14" pos="6361">
          <p15:clr>
            <a:srgbClr val="5ACBF0"/>
          </p15:clr>
        </p15:guide>
        <p15:guide id="15" orient="horz">
          <p15:clr>
            <a:srgbClr val="5ACBF0"/>
          </p15:clr>
        </p15:guide>
        <p15:guide id="16" pos="1727">
          <p15:clr>
            <a:srgbClr val="5ACBF0"/>
          </p15:clr>
        </p15:guide>
        <p15:guide id="17" pos="2294">
          <p15:clr>
            <a:srgbClr val="5ACBF0"/>
          </p15:clr>
        </p15:guide>
        <p15:guide id="18" pos="3273">
          <p15:clr>
            <a:srgbClr val="5ACBF0"/>
          </p15:clr>
        </p15:guide>
        <p15:guide id="19" pos="4411">
          <p15:clr>
            <a:srgbClr val="5ACBF0"/>
          </p15:clr>
        </p15:guide>
        <p15:guide id="21" pos="6179">
          <p15:clr>
            <a:srgbClr val="5ACBF0"/>
          </p15:clr>
        </p15:guide>
        <p15:guide id="22" pos="1501">
          <p15:clr>
            <a:srgbClr val="5ACBF0"/>
          </p15:clr>
        </p15:guide>
        <p15:guide id="23" pos="1543">
          <p15:clr>
            <a:srgbClr val="5ACBF0"/>
          </p15:clr>
        </p15:guide>
        <p15:guide id="24" pos="3049">
          <p15:clr>
            <a:srgbClr val="5ACBF0"/>
          </p15:clr>
        </p15:guide>
        <p15:guide id="25" pos="3088">
          <p15:clr>
            <a:srgbClr val="5ACBF0"/>
          </p15:clr>
        </p15:guide>
        <p15:guide id="26" pos="5954">
          <p15:clr>
            <a:srgbClr val="5ACBF0"/>
          </p15:clr>
        </p15:guide>
        <p15:guide id="27" pos="3840">
          <p15:clr>
            <a:srgbClr val="5ACBF0"/>
          </p15:clr>
        </p15:guide>
        <p15:guide id="28" pos="5386">
          <p15:clr>
            <a:srgbClr val="5ACBF0"/>
          </p15:clr>
        </p15:guide>
        <p15:guide id="29" pos="753">
          <p15:clr>
            <a:srgbClr val="5ACBF0"/>
          </p15:clr>
        </p15:guide>
        <p15:guide id="30" pos="6927">
          <p15:clr>
            <a:srgbClr val="5ACBF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lumn Content with Subhead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57200"/>
            <a:ext cx="11018520" cy="553998"/>
          </a:xfrm>
        </p:spPr>
        <p:txBody>
          <a:bodyPr>
            <a:spAutoFit/>
          </a:bodyPr>
          <a:lstStyle>
            <a:lvl1pPr>
              <a:defRPr/>
            </a:lvl1pPr>
          </a:lstStyle>
          <a:p>
            <a:r>
              <a:rPr lang="en-US"/>
              <a:t>Click to edit Master title style</a:t>
            </a:r>
          </a:p>
        </p:txBody>
      </p:sp>
      <p:sp>
        <p:nvSpPr>
          <p:cNvPr id="18" name="Text Placeholder 11">
            <a:extLst>
              <a:ext uri="{FF2B5EF4-FFF2-40B4-BE49-F238E27FC236}">
                <a16:creationId xmlns:a16="http://schemas.microsoft.com/office/drawing/2014/main" id="{C2759870-0BEA-44DC-A414-1C70D04E35CC}"/>
              </a:ext>
            </a:extLst>
          </p:cNvPr>
          <p:cNvSpPr>
            <a:spLocks noGrp="1"/>
          </p:cNvSpPr>
          <p:nvPr>
            <p:ph type="body" sz="quarter" idx="16"/>
          </p:nvPr>
        </p:nvSpPr>
        <p:spPr>
          <a:xfrm>
            <a:off x="584200" y="1436688"/>
            <a:ext cx="5219700" cy="430887"/>
          </a:xfrm>
        </p:spPr>
        <p:txBody>
          <a:bodyPr anchor="t"/>
          <a:lstStyle>
            <a:lvl1pPr marL="0" indent="0">
              <a:spcBef>
                <a:spcPts val="0"/>
              </a:spcBef>
              <a:buNone/>
              <a:defRPr sz="2800">
                <a:solidFill>
                  <a:schemeClr val="tx1"/>
                </a:solidFill>
                <a:latin typeface="+mj-lt"/>
              </a:defRPr>
            </a:lvl1pPr>
          </a:lstStyle>
          <a:p>
            <a:pPr lvl="0"/>
            <a:r>
              <a:rPr lang="en-US"/>
              <a:t>Click to edit Master text styles</a:t>
            </a:r>
          </a:p>
        </p:txBody>
      </p:sp>
      <p:sp>
        <p:nvSpPr>
          <p:cNvPr id="15" name="Content Placeholder 14">
            <a:extLst>
              <a:ext uri="{FF2B5EF4-FFF2-40B4-BE49-F238E27FC236}">
                <a16:creationId xmlns:a16="http://schemas.microsoft.com/office/drawing/2014/main" id="{BFEF95FA-F121-4653-B60A-0D068C345462}"/>
              </a:ext>
            </a:extLst>
          </p:cNvPr>
          <p:cNvSpPr>
            <a:spLocks noGrp="1"/>
          </p:cNvSpPr>
          <p:nvPr>
            <p:ph sz="quarter" idx="11"/>
          </p:nvPr>
        </p:nvSpPr>
        <p:spPr>
          <a:xfrm>
            <a:off x="588963" y="2081212"/>
            <a:ext cx="5214937" cy="4187825"/>
          </a:xfrm>
        </p:spPr>
        <p:txBody>
          <a:bodyPr/>
          <a:lstStyle>
            <a:lvl1pPr>
              <a:defRPr sz="24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Text Placeholder 11">
            <a:extLst>
              <a:ext uri="{FF2B5EF4-FFF2-40B4-BE49-F238E27FC236}">
                <a16:creationId xmlns:a16="http://schemas.microsoft.com/office/drawing/2014/main" id="{C327262A-D327-4189-AD22-BAD67CF4AB79}"/>
              </a:ext>
            </a:extLst>
          </p:cNvPr>
          <p:cNvSpPr>
            <a:spLocks noGrp="1"/>
          </p:cNvSpPr>
          <p:nvPr>
            <p:ph type="body" sz="quarter" idx="17"/>
          </p:nvPr>
        </p:nvSpPr>
        <p:spPr>
          <a:xfrm>
            <a:off x="6397625" y="1436688"/>
            <a:ext cx="5219700" cy="430887"/>
          </a:xfrm>
        </p:spPr>
        <p:txBody>
          <a:bodyPr anchor="t"/>
          <a:lstStyle>
            <a:lvl1pPr marL="0" indent="0">
              <a:spcBef>
                <a:spcPts val="0"/>
              </a:spcBef>
              <a:buNone/>
              <a:defRPr sz="2800">
                <a:solidFill>
                  <a:schemeClr val="tx1"/>
                </a:solidFill>
                <a:latin typeface="+mj-lt"/>
              </a:defRPr>
            </a:lvl1pPr>
          </a:lstStyle>
          <a:p>
            <a:pPr lvl="0"/>
            <a:r>
              <a:rPr lang="en-US"/>
              <a:t>Click to edit Master text styles</a:t>
            </a:r>
          </a:p>
        </p:txBody>
      </p:sp>
      <p:sp>
        <p:nvSpPr>
          <p:cNvPr id="17" name="Content Placeholder 14">
            <a:extLst>
              <a:ext uri="{FF2B5EF4-FFF2-40B4-BE49-F238E27FC236}">
                <a16:creationId xmlns:a16="http://schemas.microsoft.com/office/drawing/2014/main" id="{47F8EAA9-0E64-4589-A234-BC31685BE7D3}"/>
              </a:ext>
            </a:extLst>
          </p:cNvPr>
          <p:cNvSpPr>
            <a:spLocks noGrp="1"/>
          </p:cNvSpPr>
          <p:nvPr>
            <p:ph sz="quarter" idx="13"/>
          </p:nvPr>
        </p:nvSpPr>
        <p:spPr>
          <a:xfrm>
            <a:off x="6394451" y="2081212"/>
            <a:ext cx="5214937" cy="4187825"/>
          </a:xfrm>
        </p:spPr>
        <p:txBody>
          <a:bodyPr/>
          <a:lstStyle>
            <a:lvl1pPr>
              <a:defRPr sz="24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10708830"/>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311" userDrawn="1">
          <p15:clr>
            <a:srgbClr val="5ACBF0"/>
          </p15:clr>
        </p15:guide>
        <p15:guide id="4" pos="3656">
          <p15:clr>
            <a:srgbClr val="5ACBF0"/>
          </p15:clr>
        </p15:guide>
        <p15:guide id="5" pos="4024">
          <p15:clr>
            <a:srgbClr val="5ACBF0"/>
          </p15:clr>
        </p15:guide>
        <p15:guide id="7" orient="horz" pos="905" userDrawn="1">
          <p15:clr>
            <a:srgbClr val="5ACBF0"/>
          </p15:clr>
        </p15:guide>
      </p15:sldGuideLst>
    </p:ext>
  </p:extLs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Three round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33D211-079C-4884-AB74-BFA812A63FE8}"/>
              </a:ext>
            </a:extLst>
          </p:cNvPr>
          <p:cNvSpPr>
            <a:spLocks noGrp="1"/>
          </p:cNvSpPr>
          <p:nvPr>
            <p:ph type="title"/>
          </p:nvPr>
        </p:nvSpPr>
        <p:spPr>
          <a:xfrm>
            <a:off x="588263" y="588962"/>
            <a:ext cx="11018520" cy="1115568"/>
          </a:xfrm>
        </p:spPr>
        <p:txBody>
          <a:bodyPr anchor="ctr"/>
          <a:lstStyle>
            <a:lvl1pPr algn="ctr">
              <a:defRPr/>
            </a:lvl1pPr>
          </a:lstStyle>
          <a:p>
            <a:r>
              <a:rPr lang="en-US"/>
              <a:t>Click to edit Master title style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5757E314-6417-4051-A2CD-D3614CAA6A78}"/>
              </a:ext>
            </a:extLst>
          </p:cNvPr>
          <p:cNvSpPr>
            <a:spLocks noGrp="1" noChangeAspect="1"/>
          </p:cNvSpPr>
          <p:nvPr>
            <p:ph type="pic" sz="quarter" idx="13" hasCustomPrompt="1"/>
          </p:nvPr>
        </p:nvSpPr>
        <p:spPr bwMode="ltGray">
          <a:xfrm>
            <a:off x="2037906" y="2286000"/>
            <a:ext cx="2313432" cy="2313432"/>
          </a:xfrm>
          <a:prstGeom prst="ellipse">
            <a:avLst/>
          </a:prstGeom>
          <a:blipFill>
            <a:blip r:embed="rId2"/>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3" name="Text Placeholder 3">
            <a:extLst>
              <a:ext uri="{FF2B5EF4-FFF2-40B4-BE49-F238E27FC236}">
                <a16:creationId xmlns:a16="http://schemas.microsoft.com/office/drawing/2014/main" id="{5BBECFAF-80A0-4620-8865-87562DFB497B}"/>
              </a:ext>
            </a:extLst>
          </p:cNvPr>
          <p:cNvSpPr>
            <a:spLocks noGrp="1"/>
          </p:cNvSpPr>
          <p:nvPr>
            <p:ph type="body" sz="quarter" idx="16"/>
          </p:nvPr>
        </p:nvSpPr>
        <p:spPr>
          <a:xfrm>
            <a:off x="2037906"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E5577FC3-49F5-4B04-AFD3-AA0A57BA8355}"/>
              </a:ext>
            </a:extLst>
          </p:cNvPr>
          <p:cNvSpPr>
            <a:spLocks noGrp="1" noChangeAspect="1"/>
          </p:cNvSpPr>
          <p:nvPr>
            <p:ph type="pic" sz="quarter" idx="19" hasCustomPrompt="1"/>
          </p:nvPr>
        </p:nvSpPr>
        <p:spPr bwMode="ltGray">
          <a:xfrm>
            <a:off x="4939284" y="2286000"/>
            <a:ext cx="2313432" cy="2313432"/>
          </a:xfrm>
          <a:prstGeom prst="ellipse">
            <a:avLst/>
          </a:prstGeom>
          <a:blipFill>
            <a:blip r:embed="rId3"/>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4" name="Text Placeholder 3">
            <a:extLst>
              <a:ext uri="{FF2B5EF4-FFF2-40B4-BE49-F238E27FC236}">
                <a16:creationId xmlns:a16="http://schemas.microsoft.com/office/drawing/2014/main" id="{8AD287B4-D736-4707-854D-BEA62EF2BBCF}"/>
              </a:ext>
            </a:extLst>
          </p:cNvPr>
          <p:cNvSpPr>
            <a:spLocks noGrp="1"/>
          </p:cNvSpPr>
          <p:nvPr>
            <p:ph type="body" sz="quarter" idx="17"/>
          </p:nvPr>
        </p:nvSpPr>
        <p:spPr>
          <a:xfrm>
            <a:off x="4939284"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9B56ECFD-6AA2-4EC5-A445-D1E0952199EC}"/>
              </a:ext>
            </a:extLst>
          </p:cNvPr>
          <p:cNvSpPr>
            <a:spLocks noGrp="1" noChangeAspect="1"/>
          </p:cNvSpPr>
          <p:nvPr>
            <p:ph type="pic" sz="quarter" idx="20" hasCustomPrompt="1"/>
          </p:nvPr>
        </p:nvSpPr>
        <p:spPr bwMode="ltGray">
          <a:xfrm>
            <a:off x="7840663" y="2286000"/>
            <a:ext cx="2313432" cy="2313432"/>
          </a:xfrm>
          <a:prstGeom prst="ellipse">
            <a:avLst/>
          </a:prstGeom>
          <a:blipFill>
            <a:blip r:embed="rId4"/>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5" name="Text Placeholder 3">
            <a:extLst>
              <a:ext uri="{FF2B5EF4-FFF2-40B4-BE49-F238E27FC236}">
                <a16:creationId xmlns:a16="http://schemas.microsoft.com/office/drawing/2014/main" id="{9ED5A27F-D9D2-4DCB-8422-4694477ECA88}"/>
              </a:ext>
            </a:extLst>
          </p:cNvPr>
          <p:cNvSpPr>
            <a:spLocks noGrp="1"/>
          </p:cNvSpPr>
          <p:nvPr>
            <p:ph type="body" sz="quarter" idx="18"/>
          </p:nvPr>
        </p:nvSpPr>
        <p:spPr>
          <a:xfrm>
            <a:off x="7840663"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20" name="TextBox 19">
            <a:extLst>
              <a:ext uri="{FF2B5EF4-FFF2-40B4-BE49-F238E27FC236}">
                <a16:creationId xmlns:a16="http://schemas.microsoft.com/office/drawing/2014/main" id="{0D6AFB7A-35B4-4881-AB50-D112482166B1}"/>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14913339"/>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3024">
          <p15:clr>
            <a:srgbClr val="5ACBF0"/>
          </p15:clr>
        </p15:guide>
        <p15:guide id="3" pos="3840">
          <p15:clr>
            <a:srgbClr val="5ACBF0"/>
          </p15:clr>
        </p15:guide>
        <p15:guide id="4" pos="1283">
          <p15:clr>
            <a:srgbClr val="5ACBF0"/>
          </p15:clr>
        </p15:guide>
        <p15:guide id="5" pos="5666">
          <p15:clr>
            <a:srgbClr val="5ACBF0"/>
          </p15:clr>
        </p15:guide>
        <p15:guide id="6" pos="2741">
          <p15:clr>
            <a:srgbClr val="5ACBF0"/>
          </p15:clr>
        </p15:guide>
        <p15:guide id="7" pos="2012">
          <p15:clr>
            <a:srgbClr val="5ACBF0"/>
          </p15:clr>
        </p15:guide>
        <p15:guide id="8" pos="3109">
          <p15:clr>
            <a:srgbClr val="5ACBF0"/>
          </p15:clr>
        </p15:guide>
        <p15:guide id="9" pos="4570">
          <p15:clr>
            <a:srgbClr val="5ACBF0"/>
          </p15:clr>
        </p15:guide>
        <p15:guide id="11" pos="6397">
          <p15:clr>
            <a:srgbClr val="5ACBF0"/>
          </p15:clr>
        </p15:guide>
        <p15:guide id="12" orient="horz" pos="1440">
          <p15:clr>
            <a:srgbClr val="5ACBF0"/>
          </p15:clr>
        </p15:guide>
        <p15:guide id="13" pos="4938">
          <p15:clr>
            <a:srgbClr val="5ACBF0"/>
          </p15:clr>
        </p15:guide>
        <p15:guide id="14" orient="horz" pos="2894" userDrawn="1">
          <p15:clr>
            <a:srgbClr val="5ACBF0"/>
          </p15:clr>
        </p15:guide>
      </p15:sldGuideLst>
    </p:ext>
  </p:extLs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Four round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33D211-079C-4884-AB74-BFA812A63FE8}"/>
              </a:ext>
            </a:extLst>
          </p:cNvPr>
          <p:cNvSpPr>
            <a:spLocks noGrp="1"/>
          </p:cNvSpPr>
          <p:nvPr>
            <p:ph type="title"/>
          </p:nvPr>
        </p:nvSpPr>
        <p:spPr>
          <a:xfrm>
            <a:off x="588263" y="583007"/>
            <a:ext cx="11018520" cy="1115568"/>
          </a:xfrm>
        </p:spPr>
        <p:txBody>
          <a:bodyPr anchor="ctr"/>
          <a:lstStyle>
            <a:lvl1pPr algn="ctr">
              <a:defRPr/>
            </a:lvl1pPr>
          </a:lstStyle>
          <a:p>
            <a:r>
              <a:rPr lang="en-US"/>
              <a:t>Click to edit Master title style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5757E314-6417-4051-A2CD-D3614CAA6A78}"/>
              </a:ext>
            </a:extLst>
          </p:cNvPr>
          <p:cNvSpPr>
            <a:spLocks noGrp="1" noChangeAspect="1"/>
          </p:cNvSpPr>
          <p:nvPr>
            <p:ph type="pic" sz="quarter" idx="13" hasCustomPrompt="1"/>
          </p:nvPr>
        </p:nvSpPr>
        <p:spPr bwMode="ltGray">
          <a:xfrm>
            <a:off x="584200" y="2286000"/>
            <a:ext cx="2313432" cy="2313432"/>
          </a:xfrm>
          <a:prstGeom prst="ellipse">
            <a:avLst/>
          </a:prstGeom>
          <a:blipFill>
            <a:blip r:embed="rId2"/>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3" name="Text Placeholder 3">
            <a:extLst>
              <a:ext uri="{FF2B5EF4-FFF2-40B4-BE49-F238E27FC236}">
                <a16:creationId xmlns:a16="http://schemas.microsoft.com/office/drawing/2014/main" id="{5BBECFAF-80A0-4620-8865-87562DFB497B}"/>
              </a:ext>
            </a:extLst>
          </p:cNvPr>
          <p:cNvSpPr>
            <a:spLocks noGrp="1"/>
          </p:cNvSpPr>
          <p:nvPr>
            <p:ph type="body" sz="quarter" idx="16"/>
          </p:nvPr>
        </p:nvSpPr>
        <p:spPr>
          <a:xfrm>
            <a:off x="584200"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E5577FC3-49F5-4B04-AFD3-AA0A57BA8355}"/>
              </a:ext>
            </a:extLst>
          </p:cNvPr>
          <p:cNvSpPr>
            <a:spLocks noGrp="1" noChangeAspect="1"/>
          </p:cNvSpPr>
          <p:nvPr>
            <p:ph type="pic" sz="quarter" idx="19" hasCustomPrompt="1"/>
          </p:nvPr>
        </p:nvSpPr>
        <p:spPr bwMode="ltGray">
          <a:xfrm>
            <a:off x="3487250" y="2286000"/>
            <a:ext cx="2313432" cy="2313432"/>
          </a:xfrm>
          <a:prstGeom prst="ellipse">
            <a:avLst/>
          </a:prstGeom>
          <a:blipFill>
            <a:blip r:embed="rId3"/>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inserts</a:t>
            </a:r>
          </a:p>
        </p:txBody>
      </p:sp>
      <p:sp>
        <p:nvSpPr>
          <p:cNvPr id="14" name="Text Placeholder 3">
            <a:extLst>
              <a:ext uri="{FF2B5EF4-FFF2-40B4-BE49-F238E27FC236}">
                <a16:creationId xmlns:a16="http://schemas.microsoft.com/office/drawing/2014/main" id="{8AD287B4-D736-4707-854D-BEA62EF2BBCF}"/>
              </a:ext>
            </a:extLst>
          </p:cNvPr>
          <p:cNvSpPr>
            <a:spLocks noGrp="1"/>
          </p:cNvSpPr>
          <p:nvPr>
            <p:ph type="body" sz="quarter" idx="17"/>
          </p:nvPr>
        </p:nvSpPr>
        <p:spPr>
          <a:xfrm>
            <a:off x="3487250"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9B56ECFD-6AA2-4EC5-A445-D1E0952199EC}"/>
              </a:ext>
            </a:extLst>
          </p:cNvPr>
          <p:cNvSpPr>
            <a:spLocks noGrp="1" noChangeAspect="1"/>
          </p:cNvSpPr>
          <p:nvPr>
            <p:ph type="pic" sz="quarter" idx="20" hasCustomPrompt="1"/>
          </p:nvPr>
        </p:nvSpPr>
        <p:spPr bwMode="ltGray">
          <a:xfrm>
            <a:off x="6390300" y="2286000"/>
            <a:ext cx="2313432" cy="2313432"/>
          </a:xfrm>
          <a:prstGeom prst="ellipse">
            <a:avLst/>
          </a:prstGeom>
          <a:blipFill>
            <a:blip r:embed="rId4"/>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5" name="Text Placeholder 3">
            <a:extLst>
              <a:ext uri="{FF2B5EF4-FFF2-40B4-BE49-F238E27FC236}">
                <a16:creationId xmlns:a16="http://schemas.microsoft.com/office/drawing/2014/main" id="{9ED5A27F-D9D2-4DCB-8422-4694477ECA88}"/>
              </a:ext>
            </a:extLst>
          </p:cNvPr>
          <p:cNvSpPr>
            <a:spLocks noGrp="1"/>
          </p:cNvSpPr>
          <p:nvPr>
            <p:ph type="body" sz="quarter" idx="18"/>
          </p:nvPr>
        </p:nvSpPr>
        <p:spPr>
          <a:xfrm>
            <a:off x="6390300"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F78E1D3B-7D6F-4EFD-9EB2-E1A27309D6AF}"/>
              </a:ext>
            </a:extLst>
          </p:cNvPr>
          <p:cNvSpPr>
            <a:spLocks noGrp="1" noChangeAspect="1"/>
          </p:cNvSpPr>
          <p:nvPr>
            <p:ph type="pic" sz="quarter" idx="21" hasCustomPrompt="1"/>
          </p:nvPr>
        </p:nvSpPr>
        <p:spPr bwMode="ltGray">
          <a:xfrm>
            <a:off x="9293351" y="2286000"/>
            <a:ext cx="2313432" cy="2313432"/>
          </a:xfrm>
          <a:prstGeom prst="ellipse">
            <a:avLst/>
          </a:prstGeom>
          <a:blipFill>
            <a:blip r:embed="rId5"/>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2" name="Text Placeholder 3">
            <a:extLst>
              <a:ext uri="{FF2B5EF4-FFF2-40B4-BE49-F238E27FC236}">
                <a16:creationId xmlns:a16="http://schemas.microsoft.com/office/drawing/2014/main" id="{3BB2FF62-05DC-462E-808C-4DDE1C65392C}"/>
              </a:ext>
            </a:extLst>
          </p:cNvPr>
          <p:cNvSpPr>
            <a:spLocks noGrp="1"/>
          </p:cNvSpPr>
          <p:nvPr>
            <p:ph type="body" sz="quarter" idx="22"/>
          </p:nvPr>
        </p:nvSpPr>
        <p:spPr>
          <a:xfrm>
            <a:off x="9293351"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3" name="TextBox 2">
            <a:extLst>
              <a:ext uri="{FF2B5EF4-FFF2-40B4-BE49-F238E27FC236}">
                <a16:creationId xmlns:a16="http://schemas.microsoft.com/office/drawing/2014/main" id="{67A72D6D-004C-4F57-AD34-F1019A756073}"/>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559212358"/>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3024">
          <p15:clr>
            <a:srgbClr val="5ACBF0"/>
          </p15:clr>
        </p15:guide>
        <p15:guide id="3" pos="4025">
          <p15:clr>
            <a:srgbClr val="5ACBF0"/>
          </p15:clr>
        </p15:guide>
        <p15:guide id="5" pos="5854">
          <p15:clr>
            <a:srgbClr val="5ACBF0"/>
          </p15:clr>
        </p15:guide>
        <p15:guide id="7" pos="3654">
          <p15:clr>
            <a:srgbClr val="5ACBF0"/>
          </p15:clr>
        </p15:guide>
        <p15:guide id="8" pos="2195">
          <p15:clr>
            <a:srgbClr val="5ACBF0"/>
          </p15:clr>
        </p15:guide>
        <p15:guide id="10" pos="2926">
          <p15:clr>
            <a:srgbClr val="5ACBF0"/>
          </p15:clr>
        </p15:guide>
        <p15:guide id="11" pos="4756">
          <p15:clr>
            <a:srgbClr val="5ACBF0"/>
          </p15:clr>
        </p15:guide>
        <p15:guide id="12" pos="6581">
          <p15:clr>
            <a:srgbClr val="5ACBF0"/>
          </p15:clr>
        </p15:guide>
        <p15:guide id="13" pos="1097">
          <p15:clr>
            <a:srgbClr val="5ACBF0"/>
          </p15:clr>
        </p15:guide>
        <p15:guide id="14" orient="horz" pos="1440">
          <p15:clr>
            <a:srgbClr val="5ACBF0"/>
          </p15:clr>
        </p15:guide>
        <p15:guide id="15" pos="1826">
          <p15:clr>
            <a:srgbClr val="5ACBF0"/>
          </p15:clr>
        </p15:guide>
        <p15:guide id="18" pos="5483">
          <p15:clr>
            <a:srgbClr val="5ACBF0"/>
          </p15:clr>
        </p15:guide>
        <p15:guide id="19" orient="horz" pos="2898" userDrawn="1">
          <p15:clr>
            <a:srgbClr val="5ACBF0"/>
          </p15:clr>
        </p15:guide>
      </p15:sldGuideLst>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Five round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33D211-079C-4884-AB74-BFA812A63FE8}"/>
              </a:ext>
            </a:extLst>
          </p:cNvPr>
          <p:cNvSpPr>
            <a:spLocks noGrp="1"/>
          </p:cNvSpPr>
          <p:nvPr>
            <p:ph type="title"/>
          </p:nvPr>
        </p:nvSpPr>
        <p:spPr>
          <a:xfrm>
            <a:off x="588263" y="583007"/>
            <a:ext cx="11018520" cy="1115568"/>
          </a:xfrm>
        </p:spPr>
        <p:txBody>
          <a:bodyPr anchor="ctr"/>
          <a:lstStyle>
            <a:lvl1pPr algn="ctr">
              <a:defRPr/>
            </a:lvl1pPr>
          </a:lstStyle>
          <a:p>
            <a:r>
              <a:rPr lang="en-US"/>
              <a:t>Click to edit Master title style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5757E314-6417-4051-A2CD-D3614CAA6A78}"/>
              </a:ext>
            </a:extLst>
          </p:cNvPr>
          <p:cNvSpPr>
            <a:spLocks noGrp="1" noChangeAspect="1"/>
          </p:cNvSpPr>
          <p:nvPr>
            <p:ph type="pic" sz="quarter" idx="13" hasCustomPrompt="1"/>
          </p:nvPr>
        </p:nvSpPr>
        <p:spPr bwMode="ltGray">
          <a:xfrm>
            <a:off x="584200" y="2286000"/>
            <a:ext cx="1737360" cy="1737360"/>
          </a:xfrm>
          <a:prstGeom prst="ellipse">
            <a:avLst/>
          </a:prstGeom>
          <a:blipFill>
            <a:blip r:embed="rId2" cstate="print">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3" name="Text Placeholder 3">
            <a:extLst>
              <a:ext uri="{FF2B5EF4-FFF2-40B4-BE49-F238E27FC236}">
                <a16:creationId xmlns:a16="http://schemas.microsoft.com/office/drawing/2014/main" id="{5BBECFAF-80A0-4620-8865-87562DFB497B}"/>
              </a:ext>
            </a:extLst>
          </p:cNvPr>
          <p:cNvSpPr>
            <a:spLocks noGrp="1"/>
          </p:cNvSpPr>
          <p:nvPr>
            <p:ph type="body" sz="quarter" idx="16"/>
          </p:nvPr>
        </p:nvSpPr>
        <p:spPr>
          <a:xfrm>
            <a:off x="584200" y="4235450"/>
            <a:ext cx="1737360" cy="203358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E5577FC3-49F5-4B04-AFD3-AA0A57BA8355}"/>
              </a:ext>
            </a:extLst>
          </p:cNvPr>
          <p:cNvSpPr>
            <a:spLocks noGrp="1" noChangeAspect="1"/>
          </p:cNvSpPr>
          <p:nvPr>
            <p:ph type="pic" sz="quarter" idx="19" hasCustomPrompt="1"/>
          </p:nvPr>
        </p:nvSpPr>
        <p:spPr bwMode="ltGray">
          <a:xfrm>
            <a:off x="2905506" y="2286000"/>
            <a:ext cx="1737360" cy="1737360"/>
          </a:xfrm>
          <a:prstGeom prst="ellipse">
            <a:avLst/>
          </a:prstGeom>
          <a:blipFill>
            <a:blip r:embed="rId3" cstate="print">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inserts</a:t>
            </a:r>
          </a:p>
        </p:txBody>
      </p:sp>
      <p:sp>
        <p:nvSpPr>
          <p:cNvPr id="14" name="Text Placeholder 3">
            <a:extLst>
              <a:ext uri="{FF2B5EF4-FFF2-40B4-BE49-F238E27FC236}">
                <a16:creationId xmlns:a16="http://schemas.microsoft.com/office/drawing/2014/main" id="{8AD287B4-D736-4707-854D-BEA62EF2BBCF}"/>
              </a:ext>
            </a:extLst>
          </p:cNvPr>
          <p:cNvSpPr>
            <a:spLocks noGrp="1"/>
          </p:cNvSpPr>
          <p:nvPr>
            <p:ph type="body" sz="quarter" idx="17"/>
          </p:nvPr>
        </p:nvSpPr>
        <p:spPr>
          <a:xfrm>
            <a:off x="2905506" y="4235450"/>
            <a:ext cx="1737360" cy="2033588"/>
          </a:xfrm>
        </p:spPr>
        <p:txBody>
          <a:bodyPr/>
          <a:lstStyle>
            <a:lvl1pPr marL="0" indent="0" algn="ctr">
              <a:spcBef>
                <a:spcPts val="0"/>
              </a:spcBef>
              <a:buNone/>
              <a:defRPr sz="1800">
                <a:latin typeface="+mj-lt"/>
              </a:defRPr>
            </a:lvl1pPr>
          </a:lstStyle>
          <a:p>
            <a:pPr lvl="0"/>
            <a:r>
              <a:rPr lang="en-US"/>
              <a:t>Click to edit Master text styles</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9B56ECFD-6AA2-4EC5-A445-D1E0952199EC}"/>
              </a:ext>
            </a:extLst>
          </p:cNvPr>
          <p:cNvSpPr>
            <a:spLocks noGrp="1" noChangeAspect="1"/>
          </p:cNvSpPr>
          <p:nvPr>
            <p:ph type="pic" sz="quarter" idx="20" hasCustomPrompt="1"/>
          </p:nvPr>
        </p:nvSpPr>
        <p:spPr bwMode="ltGray">
          <a:xfrm>
            <a:off x="5227320" y="2286000"/>
            <a:ext cx="1737360" cy="1737360"/>
          </a:xfrm>
          <a:prstGeom prst="ellipse">
            <a:avLst/>
          </a:prstGeom>
          <a:blipFill>
            <a:blip r:embed="rId4" cstate="print">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5" name="Text Placeholder 3">
            <a:extLst>
              <a:ext uri="{FF2B5EF4-FFF2-40B4-BE49-F238E27FC236}">
                <a16:creationId xmlns:a16="http://schemas.microsoft.com/office/drawing/2014/main" id="{9ED5A27F-D9D2-4DCB-8422-4694477ECA88}"/>
              </a:ext>
            </a:extLst>
          </p:cNvPr>
          <p:cNvSpPr>
            <a:spLocks noGrp="1"/>
          </p:cNvSpPr>
          <p:nvPr>
            <p:ph type="body" sz="quarter" idx="18"/>
          </p:nvPr>
        </p:nvSpPr>
        <p:spPr>
          <a:xfrm>
            <a:off x="5227320" y="4235451"/>
            <a:ext cx="1737360" cy="2033588"/>
          </a:xfrm>
        </p:spPr>
        <p:txBody>
          <a:bodyPr/>
          <a:lstStyle>
            <a:lvl1pPr marL="0" indent="0" algn="ctr">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F78E1D3B-7D6F-4EFD-9EB2-E1A27309D6AF}"/>
              </a:ext>
            </a:extLst>
          </p:cNvPr>
          <p:cNvSpPr>
            <a:spLocks noGrp="1" noChangeAspect="1"/>
          </p:cNvSpPr>
          <p:nvPr>
            <p:ph type="pic" sz="quarter" idx="21" hasCustomPrompt="1"/>
          </p:nvPr>
        </p:nvSpPr>
        <p:spPr bwMode="ltGray">
          <a:xfrm>
            <a:off x="7548118" y="2286000"/>
            <a:ext cx="1737360" cy="1737360"/>
          </a:xfrm>
          <a:prstGeom prst="ellipse">
            <a:avLst/>
          </a:prstGeom>
          <a:blipFill>
            <a:blip r:embed="rId5" cstate="print">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insert44</a:t>
            </a:r>
          </a:p>
        </p:txBody>
      </p:sp>
      <p:sp>
        <p:nvSpPr>
          <p:cNvPr id="12" name="Text Placeholder 3">
            <a:extLst>
              <a:ext uri="{FF2B5EF4-FFF2-40B4-BE49-F238E27FC236}">
                <a16:creationId xmlns:a16="http://schemas.microsoft.com/office/drawing/2014/main" id="{3BB2FF62-05DC-462E-808C-4DDE1C65392C}"/>
              </a:ext>
            </a:extLst>
          </p:cNvPr>
          <p:cNvSpPr>
            <a:spLocks noGrp="1"/>
          </p:cNvSpPr>
          <p:nvPr>
            <p:ph type="body" sz="quarter" idx="22"/>
          </p:nvPr>
        </p:nvSpPr>
        <p:spPr>
          <a:xfrm>
            <a:off x="7548118" y="4235450"/>
            <a:ext cx="1737360" cy="2033588"/>
          </a:xfrm>
        </p:spPr>
        <p:txBody>
          <a:bodyPr/>
          <a:lstStyle>
            <a:lvl1pPr marL="0" indent="0" algn="ctr">
              <a:spcBef>
                <a:spcPts val="0"/>
              </a:spcBef>
              <a:buNone/>
              <a:defRPr sz="1800">
                <a:latin typeface="+mj-lt"/>
              </a:defRPr>
            </a:lvl1pPr>
          </a:lstStyle>
          <a:p>
            <a:pPr lvl="0"/>
            <a:r>
              <a:rPr lang="en-US"/>
              <a:t>Click to edit Master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E4DC3400-0B11-4EA0-9B8D-6FADE6964F37}"/>
              </a:ext>
            </a:extLst>
          </p:cNvPr>
          <p:cNvSpPr>
            <a:spLocks noGrp="1" noChangeAspect="1"/>
          </p:cNvSpPr>
          <p:nvPr>
            <p:ph type="pic" sz="quarter" idx="23" hasCustomPrompt="1"/>
          </p:nvPr>
        </p:nvSpPr>
        <p:spPr bwMode="ltGray">
          <a:xfrm>
            <a:off x="9869423" y="2286000"/>
            <a:ext cx="1737360" cy="1737360"/>
          </a:xfrm>
          <a:prstGeom prst="ellipse">
            <a:avLst/>
          </a:prstGeom>
          <a:blipFill>
            <a:blip r:embed="rId6" cstate="print">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20" name="Text Placeholder 3">
            <a:extLst>
              <a:ext uri="{FF2B5EF4-FFF2-40B4-BE49-F238E27FC236}">
                <a16:creationId xmlns:a16="http://schemas.microsoft.com/office/drawing/2014/main" id="{133C357E-ECC0-485F-9033-5D4DEC8774BB}"/>
              </a:ext>
            </a:extLst>
          </p:cNvPr>
          <p:cNvSpPr>
            <a:spLocks noGrp="1"/>
          </p:cNvSpPr>
          <p:nvPr>
            <p:ph type="body" sz="quarter" idx="24"/>
          </p:nvPr>
        </p:nvSpPr>
        <p:spPr>
          <a:xfrm>
            <a:off x="9869423" y="4235450"/>
            <a:ext cx="1737360" cy="2033588"/>
          </a:xfrm>
        </p:spPr>
        <p:txBody>
          <a:bodyPr/>
          <a:lstStyle>
            <a:lvl1pPr marL="0" indent="0" algn="ctr">
              <a:spcBef>
                <a:spcPts val="0"/>
              </a:spcBef>
              <a:buNone/>
              <a:defRPr sz="1800">
                <a:latin typeface="+mj-lt"/>
              </a:defRPr>
            </a:lvl1pPr>
          </a:lstStyle>
          <a:p>
            <a:pPr lvl="0"/>
            <a:r>
              <a:rPr lang="en-US"/>
              <a:t>Click to edit Master text styles</a:t>
            </a:r>
          </a:p>
        </p:txBody>
      </p:sp>
      <p:sp>
        <p:nvSpPr>
          <p:cNvPr id="3" name="TextBox 2">
            <a:extLst>
              <a:ext uri="{FF2B5EF4-FFF2-40B4-BE49-F238E27FC236}">
                <a16:creationId xmlns:a16="http://schemas.microsoft.com/office/drawing/2014/main" id="{67A72D6D-004C-4F57-AD34-F1019A756073}"/>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671735285"/>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2664" userDrawn="1">
          <p15:clr>
            <a:srgbClr val="5ACBF0"/>
          </p15:clr>
        </p15:guide>
        <p15:guide id="3" pos="6216" userDrawn="1">
          <p15:clr>
            <a:srgbClr val="5ACBF0"/>
          </p15:clr>
        </p15:guide>
        <p15:guide id="5" pos="5850" userDrawn="1">
          <p15:clr>
            <a:srgbClr val="5ACBF0"/>
          </p15:clr>
        </p15:guide>
        <p15:guide id="7" pos="4392" userDrawn="1">
          <p15:clr>
            <a:srgbClr val="5ACBF0"/>
          </p15:clr>
        </p15:guide>
        <p15:guide id="8" pos="3292" userDrawn="1">
          <p15:clr>
            <a:srgbClr val="5ACBF0"/>
          </p15:clr>
        </p15:guide>
        <p15:guide id="10" pos="2926">
          <p15:clr>
            <a:srgbClr val="5ACBF0"/>
          </p15:clr>
        </p15:guide>
        <p15:guide id="11" pos="4754" userDrawn="1">
          <p15:clr>
            <a:srgbClr val="5ACBF0"/>
          </p15:clr>
        </p15:guide>
        <p15:guide id="13" pos="1464" userDrawn="1">
          <p15:clr>
            <a:srgbClr val="5ACBF0"/>
          </p15:clr>
        </p15:guide>
        <p15:guide id="14" orient="horz" pos="1440">
          <p15:clr>
            <a:srgbClr val="5ACBF0"/>
          </p15:clr>
        </p15:guide>
        <p15:guide id="15" pos="1830" userDrawn="1">
          <p15:clr>
            <a:srgbClr val="5ACBF0"/>
          </p15:clr>
        </p15:guide>
        <p15:guide id="16" orient="horz" pos="2533" userDrawn="1">
          <p15:clr>
            <a:srgbClr val="5ACBF0"/>
          </p15:clr>
        </p15:guide>
      </p15:sldGuideLst>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Title and text side by s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5216" y="2309812"/>
            <a:ext cx="3182027" cy="3959225"/>
          </a:xfrm>
        </p:spPr>
        <p:txBody>
          <a:bodyPr anchor="t"/>
          <a:lstStyle>
            <a:lvl1pPr>
              <a:defRPr>
                <a:solidFill>
                  <a:schemeClr val="tx1"/>
                </a:solidFill>
              </a:defRPr>
            </a:lvl1pPr>
          </a:lstStyle>
          <a:p>
            <a:r>
              <a:rPr lang="en-US"/>
              <a:t>Title</a:t>
            </a:r>
          </a:p>
        </p:txBody>
      </p:sp>
      <p:sp>
        <p:nvSpPr>
          <p:cNvPr id="7" name="Text Placeholder 2">
            <a:extLst>
              <a:ext uri="{FF2B5EF4-FFF2-40B4-BE49-F238E27FC236}">
                <a16:creationId xmlns:a16="http://schemas.microsoft.com/office/drawing/2014/main" id="{7E9DBFD9-3E1E-4F19-AF15-56780F9C7927}"/>
              </a:ext>
            </a:extLst>
          </p:cNvPr>
          <p:cNvSpPr>
            <a:spLocks noGrp="1"/>
          </p:cNvSpPr>
          <p:nvPr>
            <p:ph type="body" sz="quarter" idx="11"/>
          </p:nvPr>
        </p:nvSpPr>
        <p:spPr>
          <a:xfrm>
            <a:off x="4356100" y="2309812"/>
            <a:ext cx="7253288" cy="3959223"/>
          </a:xfrm>
        </p:spPr>
        <p:txBody>
          <a:bodyPr anchor="t"/>
          <a:lstStyle>
            <a:lvl1pPr marL="231775" indent="-231775">
              <a:spcAft>
                <a:spcPts val="600"/>
              </a:spcAft>
              <a:buFont typeface="Wingdings" panose="05000000000000000000" pitchFamily="2" charset="2"/>
              <a:buChar char=""/>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C35867F2-3994-4092-B53B-5792FEE69887}"/>
              </a:ext>
              <a:ext uri="{C183D7F6-B498-43B3-948B-1728B52AA6E4}">
                <adec:decorative xmlns:adec="http://schemas.microsoft.com/office/drawing/2017/decorative" val="1"/>
              </a:ext>
            </a:extLst>
          </p:cNvPr>
          <p:cNvCxnSpPr>
            <a:cxnSpLocks/>
          </p:cNvCxnSpPr>
          <p:nvPr userDrawn="1"/>
        </p:nvCxnSpPr>
        <p:spPr>
          <a:xfrm>
            <a:off x="585216" y="2019300"/>
            <a:ext cx="3182112" cy="0"/>
          </a:xfrm>
          <a:prstGeom prst="line">
            <a:avLst/>
          </a:prstGeom>
          <a:ln w="285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49D8AF80-CAD5-4055-80AD-0B31EBCB52A9}"/>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cxnSp>
        <p:nvCxnSpPr>
          <p:cNvPr id="8" name="Straight Connector 7">
            <a:extLst>
              <a:ext uri="{FF2B5EF4-FFF2-40B4-BE49-F238E27FC236}">
                <a16:creationId xmlns:a16="http://schemas.microsoft.com/office/drawing/2014/main" id="{DF1A9F7D-F14E-4BCE-9EB4-D9EF47B67809}"/>
              </a:ext>
              <a:ext uri="{C183D7F6-B498-43B3-948B-1728B52AA6E4}">
                <adec:decorative xmlns:adec="http://schemas.microsoft.com/office/drawing/2017/decorative" val="1"/>
              </a:ext>
            </a:extLst>
          </p:cNvPr>
          <p:cNvCxnSpPr>
            <a:cxnSpLocks/>
          </p:cNvCxnSpPr>
          <p:nvPr userDrawn="1"/>
        </p:nvCxnSpPr>
        <p:spPr>
          <a:xfrm>
            <a:off x="4354523" y="2019300"/>
            <a:ext cx="7254865" cy="0"/>
          </a:xfrm>
          <a:prstGeom prst="line">
            <a:avLst/>
          </a:prstGeom>
          <a:ln w="19050">
            <a:solidFill>
              <a:schemeClr val="tx1">
                <a:alpha val="3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9706845"/>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29" orient="horz" pos="1272">
          <p15:clr>
            <a:srgbClr val="5ACBF0"/>
          </p15:clr>
        </p15:guide>
        <p15:guide id="30" pos="2376">
          <p15:clr>
            <a:srgbClr val="5ACBF0"/>
          </p15:clr>
        </p15:guide>
        <p15:guide id="32" orient="horz" pos="1455">
          <p15:clr>
            <a:srgbClr val="5ACBF0"/>
          </p15:clr>
        </p15:guide>
      </p15:sldGuideLst>
    </p:ext>
  </p:extLs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Title and text side by side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8263" y="585788"/>
            <a:ext cx="3182027" cy="5683250"/>
          </a:xfrm>
        </p:spPr>
        <p:txBody>
          <a:bodyPr anchor="ctr"/>
          <a:lstStyle>
            <a:lvl1pPr>
              <a:defRPr/>
            </a:lvl1pPr>
          </a:lstStyle>
          <a:p>
            <a:r>
              <a:rPr lang="en-US"/>
              <a:t>Title</a:t>
            </a:r>
          </a:p>
        </p:txBody>
      </p:sp>
      <p:sp>
        <p:nvSpPr>
          <p:cNvPr id="3" name="Text Placeholder 2">
            <a:extLst>
              <a:ext uri="{FF2B5EF4-FFF2-40B4-BE49-F238E27FC236}">
                <a16:creationId xmlns:a16="http://schemas.microsoft.com/office/drawing/2014/main" id="{A4015781-2431-48C9-AEF1-52FBD41AF3FC}"/>
              </a:ext>
            </a:extLst>
          </p:cNvPr>
          <p:cNvSpPr>
            <a:spLocks noGrp="1"/>
          </p:cNvSpPr>
          <p:nvPr>
            <p:ph type="body" sz="quarter" idx="11"/>
          </p:nvPr>
        </p:nvSpPr>
        <p:spPr>
          <a:xfrm>
            <a:off x="4941888" y="585788"/>
            <a:ext cx="6667500" cy="5683249"/>
          </a:xfrm>
        </p:spPr>
        <p:txBody>
          <a:bodyPr anchor="ctr"/>
          <a:lstStyle>
            <a:lvl1pPr marL="231775" indent="-231775">
              <a:spcAft>
                <a:spcPts val="600"/>
              </a:spcAft>
              <a:buFont typeface="Wingdings" panose="05000000000000000000" pitchFamily="2" charset="2"/>
              <a:buChar char=""/>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C35867F2-3994-4092-B53B-5792FEE69887}"/>
              </a:ext>
              <a:ext uri="{C183D7F6-B498-43B3-948B-1728B52AA6E4}">
                <adec:decorative xmlns:adec="http://schemas.microsoft.com/office/drawing/2017/decorative" val="1"/>
              </a:ext>
            </a:extLst>
          </p:cNvPr>
          <p:cNvCxnSpPr/>
          <p:nvPr userDrawn="1"/>
        </p:nvCxnSpPr>
        <p:spPr>
          <a:xfrm>
            <a:off x="4356100" y="2578100"/>
            <a:ext cx="0" cy="1701800"/>
          </a:xfrm>
          <a:prstGeom prst="line">
            <a:avLst/>
          </a:prstGeom>
          <a:ln w="285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A1DC2181-37AB-40A3-B61C-1DE7DBB57D63}"/>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494295874"/>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29" orient="horz" pos="2160">
          <p15:clr>
            <a:srgbClr val="5ACBF0"/>
          </p15:clr>
        </p15:guide>
        <p15:guide id="30" pos="2376">
          <p15:clr>
            <a:srgbClr val="5ACBF0"/>
          </p15:clr>
        </p15:guide>
        <p15:guide id="31" pos="3113">
          <p15:clr>
            <a:srgbClr val="5ACBF0"/>
          </p15:clr>
        </p15:guide>
      </p15:sldGuideLst>
    </p:ext>
  </p:extLs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Key Dates Layout">
    <p:bg>
      <p:bgRef idx="1001">
        <a:schemeClr val="bg1"/>
      </p:bgRef>
    </p:bg>
    <p:spTree>
      <p:nvGrpSpPr>
        <p:cNvPr id="1" name=""/>
        <p:cNvGrpSpPr/>
        <p:nvPr/>
      </p:nvGrpSpPr>
      <p:grpSpPr>
        <a:xfrm>
          <a:off x="0" y="0"/>
          <a:ext cx="0" cy="0"/>
          <a:chOff x="0" y="0"/>
          <a:chExt cx="0" cy="0"/>
        </a:xfrm>
      </p:grpSpPr>
      <p:cxnSp>
        <p:nvCxnSpPr>
          <p:cNvPr id="3" name="Straight Connector 2">
            <a:extLst>
              <a:ext uri="{FF2B5EF4-FFF2-40B4-BE49-F238E27FC236}">
                <a16:creationId xmlns:a16="http://schemas.microsoft.com/office/drawing/2014/main" id="{09AA3643-D5D9-41B9-96E4-855AEB76ED22}"/>
              </a:ext>
              <a:ext uri="{C183D7F6-B498-43B3-948B-1728B52AA6E4}">
                <adec:decorative xmlns:adec="http://schemas.microsoft.com/office/drawing/2017/decorative" val="1"/>
              </a:ext>
            </a:extLst>
          </p:cNvPr>
          <p:cNvCxnSpPr>
            <a:cxnSpLocks/>
          </p:cNvCxnSpPr>
          <p:nvPr userDrawn="1"/>
        </p:nvCxnSpPr>
        <p:spPr>
          <a:xfrm>
            <a:off x="-46299" y="2948801"/>
            <a:ext cx="12298102" cy="0"/>
          </a:xfrm>
          <a:prstGeom prst="line">
            <a:avLst/>
          </a:prstGeom>
          <a:ln>
            <a:solidFill>
              <a:schemeClr val="bg1">
                <a:lumMod val="7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AB3B0E4D-D109-49B7-BF11-D8753C60B622}"/>
              </a:ext>
              <a:ext uri="{C183D7F6-B498-43B3-948B-1728B52AA6E4}">
                <adec:decorative xmlns:adec="http://schemas.microsoft.com/office/drawing/2017/decorative" val="1"/>
              </a:ext>
            </a:extLst>
          </p:cNvPr>
          <p:cNvCxnSpPr>
            <a:cxnSpLocks/>
          </p:cNvCxnSpPr>
          <p:nvPr userDrawn="1"/>
        </p:nvCxnSpPr>
        <p:spPr>
          <a:xfrm>
            <a:off x="-53051" y="4781629"/>
            <a:ext cx="12298102" cy="0"/>
          </a:xfrm>
          <a:prstGeom prst="line">
            <a:avLst/>
          </a:prstGeom>
          <a:ln>
            <a:solidFill>
              <a:schemeClr val="bg1">
                <a:lumMod val="7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10" name="Rectangle 9">
            <a:extLst>
              <a:ext uri="{FF2B5EF4-FFF2-40B4-BE49-F238E27FC236}">
                <a16:creationId xmlns:a16="http://schemas.microsoft.com/office/drawing/2014/main" id="{A4601C7D-5B7B-4418-AB27-23F676F8ED8D}"/>
              </a:ext>
              <a:ext uri="{C183D7F6-B498-43B3-948B-1728B52AA6E4}">
                <adec:decorative xmlns:adec="http://schemas.microsoft.com/office/drawing/2017/decorative" val="1"/>
              </a:ext>
            </a:extLst>
          </p:cNvPr>
          <p:cNvSpPr/>
          <p:nvPr userDrawn="1"/>
        </p:nvSpPr>
        <p:spPr bwMode="auto">
          <a:xfrm>
            <a:off x="7743826" y="0"/>
            <a:ext cx="4448175" cy="685800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34" fontAlgn="base">
              <a:spcBef>
                <a:spcPct val="0"/>
              </a:spcBef>
              <a:spcAft>
                <a:spcPct val="0"/>
              </a:spcAft>
              <a:defRPr/>
            </a:pPr>
            <a:endParaRPr lang="en-US" sz="2000" err="1">
              <a:solidFill>
                <a:srgbClr val="FFFFFF"/>
              </a:solidFill>
              <a:latin typeface="Segoe UI"/>
              <a:ea typeface="Segoe UI" pitchFamily="34" charset="0"/>
              <a:cs typeface="Segoe UI" pitchFamily="34" charset="0"/>
            </a:endParaRPr>
          </a:p>
        </p:txBody>
      </p:sp>
      <p:sp>
        <p:nvSpPr>
          <p:cNvPr id="5" name="TextBox 4">
            <a:extLst>
              <a:ext uri="{FF2B5EF4-FFF2-40B4-BE49-F238E27FC236}">
                <a16:creationId xmlns:a16="http://schemas.microsoft.com/office/drawing/2014/main" id="{8DEA047F-F46A-4D66-90BE-735B879FEA32}"/>
              </a:ext>
              <a:ext uri="{C183D7F6-B498-43B3-948B-1728B52AA6E4}">
                <adec:decorative xmlns:adec="http://schemas.microsoft.com/office/drawing/2017/decorative" val="1"/>
              </a:ext>
            </a:extLst>
          </p:cNvPr>
          <p:cNvSpPr txBox="1"/>
          <p:nvPr userDrawn="1"/>
        </p:nvSpPr>
        <p:spPr>
          <a:xfrm>
            <a:off x="8061665" y="2643945"/>
            <a:ext cx="3836648" cy="3283903"/>
          </a:xfrm>
          <a:prstGeom prst="rect">
            <a:avLst/>
          </a:prstGeom>
          <a:solidFill>
            <a:schemeClr val="accent2"/>
          </a:solidFill>
        </p:spPr>
        <p:txBody>
          <a:bodyPr wrap="square" lIns="288000" tIns="288000" rIns="288000" bIns="288000" rtlCol="0">
            <a:noAutofit/>
          </a:bodyPr>
          <a:lstStyle/>
          <a:p>
            <a:pPr defTabSz="914330">
              <a:spcAft>
                <a:spcPts val="600"/>
              </a:spcAft>
              <a:defRPr/>
            </a:pPr>
            <a:endParaRPr lang="en-US" sz="2000">
              <a:solidFill>
                <a:srgbClr val="FFFFFF"/>
              </a:solidFill>
              <a:latin typeface="Segoe UI"/>
            </a:endParaRPr>
          </a:p>
        </p:txBody>
      </p:sp>
      <p:sp>
        <p:nvSpPr>
          <p:cNvPr id="8" name="TextBox 7">
            <a:extLst>
              <a:ext uri="{FF2B5EF4-FFF2-40B4-BE49-F238E27FC236}">
                <a16:creationId xmlns:a16="http://schemas.microsoft.com/office/drawing/2014/main" id="{F8F418C7-E3F4-4A91-8CFC-D77B437C3953}"/>
              </a:ext>
              <a:ext uri="{C183D7F6-B498-43B3-948B-1728B52AA6E4}">
                <adec:decorative xmlns:adec="http://schemas.microsoft.com/office/drawing/2017/decorative" val="1"/>
              </a:ext>
            </a:extLst>
          </p:cNvPr>
          <p:cNvSpPr txBox="1"/>
          <p:nvPr userDrawn="1"/>
        </p:nvSpPr>
        <p:spPr>
          <a:xfrm>
            <a:off x="8061665" y="5818366"/>
            <a:ext cx="3836648" cy="721700"/>
          </a:xfrm>
          <a:prstGeom prst="rect">
            <a:avLst/>
          </a:prstGeom>
          <a:solidFill>
            <a:schemeClr val="accent3"/>
          </a:solidFill>
        </p:spPr>
        <p:txBody>
          <a:bodyPr wrap="square" lIns="288000" tIns="144000" rIns="288000" bIns="144000" rtlCol="0">
            <a:noAutofit/>
          </a:bodyPr>
          <a:lstStyle/>
          <a:p>
            <a:pPr defTabSz="914330">
              <a:defRPr/>
            </a:pPr>
            <a:endParaRPr lang="en-US" sz="1600">
              <a:solidFill>
                <a:srgbClr val="FFFFFF"/>
              </a:solidFill>
              <a:latin typeface="Segoe UI"/>
            </a:endParaRPr>
          </a:p>
        </p:txBody>
      </p:sp>
      <p:sp>
        <p:nvSpPr>
          <p:cNvPr id="7" name="TextBox 6">
            <a:extLst>
              <a:ext uri="{FF2B5EF4-FFF2-40B4-BE49-F238E27FC236}">
                <a16:creationId xmlns:a16="http://schemas.microsoft.com/office/drawing/2014/main" id="{666BD227-A1D8-426C-A894-FCF492029B43}"/>
              </a:ext>
              <a:ext uri="{C183D7F6-B498-43B3-948B-1728B52AA6E4}">
                <adec:decorative xmlns:adec="http://schemas.microsoft.com/office/drawing/2017/decorative" val="1"/>
              </a:ext>
            </a:extLst>
          </p:cNvPr>
          <p:cNvSpPr txBox="1"/>
          <p:nvPr userDrawn="1"/>
        </p:nvSpPr>
        <p:spPr>
          <a:xfrm>
            <a:off x="8061665" y="1868608"/>
            <a:ext cx="3836648" cy="721700"/>
          </a:xfrm>
          <a:prstGeom prst="rect">
            <a:avLst/>
          </a:prstGeom>
          <a:solidFill>
            <a:schemeClr val="accent4"/>
          </a:solidFill>
        </p:spPr>
        <p:txBody>
          <a:bodyPr wrap="square" lIns="288000" tIns="144000" rIns="288000" bIns="144000" rtlCol="0">
            <a:noAutofit/>
          </a:bodyPr>
          <a:lstStyle/>
          <a:p>
            <a:pPr defTabSz="914330">
              <a:defRPr/>
            </a:pPr>
            <a:endParaRPr lang="en-US" sz="1600">
              <a:latin typeface="Segoe UI"/>
            </a:endParaRPr>
          </a:p>
        </p:txBody>
      </p:sp>
      <p:sp>
        <p:nvSpPr>
          <p:cNvPr id="9" name="TextBox 8">
            <a:extLst>
              <a:ext uri="{FF2B5EF4-FFF2-40B4-BE49-F238E27FC236}">
                <a16:creationId xmlns:a16="http://schemas.microsoft.com/office/drawing/2014/main" id="{B71AEB94-766F-4C38-8F21-EE365EB3B255}"/>
              </a:ext>
              <a:ext uri="{C183D7F6-B498-43B3-948B-1728B52AA6E4}">
                <adec:decorative xmlns:adec="http://schemas.microsoft.com/office/drawing/2017/decorative" val="1"/>
              </a:ext>
            </a:extLst>
          </p:cNvPr>
          <p:cNvSpPr txBox="1"/>
          <p:nvPr userDrawn="1"/>
        </p:nvSpPr>
        <p:spPr>
          <a:xfrm>
            <a:off x="8061665" y="1093271"/>
            <a:ext cx="3836648" cy="721700"/>
          </a:xfrm>
          <a:prstGeom prst="rect">
            <a:avLst/>
          </a:prstGeom>
          <a:solidFill>
            <a:schemeClr val="accent4"/>
          </a:solidFill>
        </p:spPr>
        <p:txBody>
          <a:bodyPr wrap="square" lIns="288000" tIns="144000" rIns="288000" bIns="144000" rtlCol="0">
            <a:noAutofit/>
          </a:bodyPr>
          <a:lstStyle/>
          <a:p>
            <a:pPr defTabSz="914330">
              <a:defRPr/>
            </a:pPr>
            <a:endParaRPr lang="en-US" sz="1600">
              <a:latin typeface="Segoe UI"/>
            </a:endParaRPr>
          </a:p>
        </p:txBody>
      </p:sp>
      <p:sp>
        <p:nvSpPr>
          <p:cNvPr id="6" name="TextBox 5">
            <a:extLst>
              <a:ext uri="{FF2B5EF4-FFF2-40B4-BE49-F238E27FC236}">
                <a16:creationId xmlns:a16="http://schemas.microsoft.com/office/drawing/2014/main" id="{C3AEBF4D-1538-4661-A974-9DC95BE8CEA9}"/>
              </a:ext>
              <a:ext uri="{C183D7F6-B498-43B3-948B-1728B52AA6E4}">
                <adec:decorative xmlns:adec="http://schemas.microsoft.com/office/drawing/2017/decorative" val="1"/>
              </a:ext>
            </a:extLst>
          </p:cNvPr>
          <p:cNvSpPr txBox="1"/>
          <p:nvPr userDrawn="1"/>
        </p:nvSpPr>
        <p:spPr>
          <a:xfrm>
            <a:off x="8061665" y="317934"/>
            <a:ext cx="3836648" cy="721700"/>
          </a:xfrm>
          <a:prstGeom prst="rect">
            <a:avLst/>
          </a:prstGeom>
          <a:solidFill>
            <a:schemeClr val="accent4"/>
          </a:solidFill>
        </p:spPr>
        <p:txBody>
          <a:bodyPr wrap="square" lIns="288000" tIns="144000" rIns="288000" bIns="144000" rtlCol="0">
            <a:noAutofit/>
          </a:bodyPr>
          <a:lstStyle/>
          <a:p>
            <a:pPr defTabSz="914330">
              <a:defRPr/>
            </a:pPr>
            <a:endParaRPr lang="en-US" sz="1600">
              <a:latin typeface="Segoe UI"/>
            </a:endParaRPr>
          </a:p>
        </p:txBody>
      </p:sp>
      <p:sp>
        <p:nvSpPr>
          <p:cNvPr id="13" name="TextBox 12">
            <a:extLst>
              <a:ext uri="{FF2B5EF4-FFF2-40B4-BE49-F238E27FC236}">
                <a16:creationId xmlns:a16="http://schemas.microsoft.com/office/drawing/2014/main" id="{7ABA6838-7838-4608-9DBE-CAF9E79615B8}"/>
              </a:ext>
            </a:extLst>
          </p:cNvPr>
          <p:cNvSpPr txBox="1"/>
          <p:nvPr userDrawn="1"/>
        </p:nvSpPr>
        <p:spPr>
          <a:xfrm>
            <a:off x="588263" y="5129863"/>
            <a:ext cx="1539396" cy="369332"/>
          </a:xfrm>
          <a:prstGeom prst="rect">
            <a:avLst/>
          </a:prstGeom>
          <a:noFill/>
        </p:spPr>
        <p:txBody>
          <a:bodyPr wrap="none" lIns="0" tIns="0" rIns="0" bIns="0" rtlCol="0">
            <a:spAutoFit/>
          </a:bodyPr>
          <a:lstStyle/>
          <a:p>
            <a:pPr defTabSz="914330">
              <a:defRPr/>
            </a:pPr>
            <a:r>
              <a:rPr lang="en-US" sz="2400">
                <a:solidFill>
                  <a:srgbClr val="0078D4"/>
                </a:solidFill>
                <a:latin typeface="Segoe UI Semibold"/>
              </a:rPr>
              <a:t>Production</a:t>
            </a:r>
          </a:p>
        </p:txBody>
      </p:sp>
      <p:sp>
        <p:nvSpPr>
          <p:cNvPr id="12" name="TextBox 11">
            <a:extLst>
              <a:ext uri="{FF2B5EF4-FFF2-40B4-BE49-F238E27FC236}">
                <a16:creationId xmlns:a16="http://schemas.microsoft.com/office/drawing/2014/main" id="{4847234D-6452-4D02-98D0-4EC0666FA2D4}"/>
              </a:ext>
            </a:extLst>
          </p:cNvPr>
          <p:cNvSpPr txBox="1"/>
          <p:nvPr userDrawn="1"/>
        </p:nvSpPr>
        <p:spPr>
          <a:xfrm>
            <a:off x="588264" y="3297034"/>
            <a:ext cx="3377271" cy="369332"/>
          </a:xfrm>
          <a:prstGeom prst="rect">
            <a:avLst/>
          </a:prstGeom>
          <a:noFill/>
        </p:spPr>
        <p:txBody>
          <a:bodyPr wrap="none" lIns="0" tIns="0" rIns="0" bIns="0" rtlCol="0">
            <a:spAutoFit/>
          </a:bodyPr>
          <a:lstStyle/>
          <a:p>
            <a:pPr defTabSz="914330">
              <a:defRPr/>
            </a:pPr>
            <a:r>
              <a:rPr lang="en-US" sz="2400">
                <a:solidFill>
                  <a:srgbClr val="0078D4"/>
                </a:solidFill>
                <a:latin typeface="Segoe UI Semibold"/>
              </a:rPr>
              <a:t>Design and art direction</a:t>
            </a:r>
          </a:p>
        </p:txBody>
      </p:sp>
      <p:sp>
        <p:nvSpPr>
          <p:cNvPr id="11" name="TextBox 10">
            <a:extLst>
              <a:ext uri="{FF2B5EF4-FFF2-40B4-BE49-F238E27FC236}">
                <a16:creationId xmlns:a16="http://schemas.microsoft.com/office/drawing/2014/main" id="{A8FCED19-D572-492D-9329-F23C5197CE8E}"/>
              </a:ext>
            </a:extLst>
          </p:cNvPr>
          <p:cNvSpPr txBox="1"/>
          <p:nvPr userDrawn="1"/>
        </p:nvSpPr>
        <p:spPr>
          <a:xfrm>
            <a:off x="588264" y="1464199"/>
            <a:ext cx="2210670" cy="369332"/>
          </a:xfrm>
          <a:prstGeom prst="rect">
            <a:avLst/>
          </a:prstGeom>
          <a:noFill/>
        </p:spPr>
        <p:txBody>
          <a:bodyPr wrap="none" lIns="0" tIns="0" rIns="0" bIns="0" rtlCol="0">
            <a:spAutoFit/>
          </a:bodyPr>
          <a:lstStyle/>
          <a:p>
            <a:pPr defTabSz="914330">
              <a:defRPr/>
            </a:pPr>
            <a:r>
              <a:rPr lang="en-US" sz="2400">
                <a:solidFill>
                  <a:srgbClr val="0078D4"/>
                </a:solidFill>
                <a:latin typeface="Segoe UI Semibold"/>
              </a:rPr>
              <a:t>Content owners</a:t>
            </a:r>
          </a:p>
        </p:txBody>
      </p:sp>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a:xfrm>
            <a:off x="588263" y="457200"/>
            <a:ext cx="6957756" cy="553998"/>
          </a:xfrm>
        </p:spPr>
        <p:txBody>
          <a:bodyPr/>
          <a:lstStyle/>
          <a:p>
            <a:r>
              <a:rPr lang="en-US"/>
              <a:t>Click to edit Master title style</a:t>
            </a:r>
          </a:p>
        </p:txBody>
      </p:sp>
    </p:spTree>
    <p:extLst>
      <p:ext uri="{BB962C8B-B14F-4D97-AF65-F5344CB8AC3E}">
        <p14:creationId xmlns:p14="http://schemas.microsoft.com/office/powerpoint/2010/main" val="3274137476"/>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92" userDrawn="1">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Developer Code Layout full pa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182D46E0-16CE-40B0-8623-F82D5D410958}"/>
              </a:ext>
              <a:ext uri="{C183D7F6-B498-43B3-948B-1728B52AA6E4}">
                <adec:decorative xmlns:adec="http://schemas.microsoft.com/office/drawing/2017/decorative" val="1"/>
              </a:ext>
            </a:extLst>
          </p:cNvPr>
          <p:cNvSpPr/>
          <p:nvPr userDrawn="1"/>
        </p:nvSpPr>
        <p:spPr bwMode="auto">
          <a:xfrm>
            <a:off x="0" y="0"/>
            <a:ext cx="12192000" cy="685800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8" name="Text Placeholder 14">
            <a:extLst>
              <a:ext uri="{FF2B5EF4-FFF2-40B4-BE49-F238E27FC236}">
                <a16:creationId xmlns:a16="http://schemas.microsoft.com/office/drawing/2014/main" id="{44977AB6-1D7E-4858-A2EA-BF86577C3990}"/>
              </a:ext>
            </a:extLst>
          </p:cNvPr>
          <p:cNvSpPr>
            <a:spLocks noGrp="1"/>
          </p:cNvSpPr>
          <p:nvPr>
            <p:ph type="body" sz="quarter" idx="13" hasCustomPrompt="1"/>
          </p:nvPr>
        </p:nvSpPr>
        <p:spPr>
          <a:xfrm>
            <a:off x="0" y="0"/>
            <a:ext cx="3788358" cy="493776"/>
          </a:xfrm>
          <a:gradFill flip="none" rotWithShape="1">
            <a:gsLst>
              <a:gs pos="0">
                <a:srgbClr val="000000"/>
              </a:gs>
              <a:gs pos="99000">
                <a:srgbClr val="000000"/>
              </a:gs>
              <a:gs pos="99000">
                <a:schemeClr val="accent1"/>
              </a:gs>
            </a:gsLst>
            <a:lin ang="10800000" scaled="1"/>
            <a:tileRect/>
          </a:gradFill>
        </p:spPr>
        <p:txBody>
          <a:bodyPr vert="horz" wrap="square" lIns="585216" tIns="91440" rIns="0" bIns="91440" rtlCol="0">
            <a:spAutoFit/>
          </a:bodyPr>
          <a:lstStyle>
            <a:lvl1pPr marL="0" indent="0">
              <a:buNone/>
              <a:defRPr lang="en-US" sz="1999" dirty="0">
                <a:solidFill>
                  <a:srgbClr val="FFFFFF"/>
                </a:solidFill>
                <a:latin typeface="+mj-lt"/>
              </a:defRPr>
            </a:lvl1pPr>
          </a:lstStyle>
          <a:p>
            <a:pPr marL="0" lvl="0" indent="0">
              <a:buNone/>
            </a:pPr>
            <a:r>
              <a:rPr lang="en-US"/>
              <a:t>Click to enter title</a:t>
            </a:r>
          </a:p>
        </p:txBody>
      </p:sp>
      <p:sp>
        <p:nvSpPr>
          <p:cNvPr id="5" name="Text Placeholder 4" descr="This layout should only be used for developer code. The font used is a monospace font which is ideal for showing code.">
            <a:extLst>
              <a:ext uri="{FF2B5EF4-FFF2-40B4-BE49-F238E27FC236}">
                <a16:creationId xmlns:a16="http://schemas.microsoft.com/office/drawing/2014/main" id="{BA9F61CF-FF79-485A-A6C8-A1952EFD58AE}"/>
              </a:ext>
            </a:extLst>
          </p:cNvPr>
          <p:cNvSpPr>
            <a:spLocks noGrp="1"/>
          </p:cNvSpPr>
          <p:nvPr>
            <p:ph type="body" sz="quarter" idx="10"/>
          </p:nvPr>
        </p:nvSpPr>
        <p:spPr>
          <a:xfrm>
            <a:off x="591438" y="710247"/>
            <a:ext cx="11018520" cy="369332"/>
          </a:xfrm>
        </p:spPr>
        <p:txBody>
          <a:bodyPr/>
          <a:lstStyle>
            <a:lvl1pPr marL="0" indent="0">
              <a:buNone/>
              <a:tabLst/>
              <a:defRPr sz="2400">
                <a:solidFill>
                  <a:srgbClr val="000000"/>
                </a:solidFill>
                <a:latin typeface="Consolas" panose="020B0609020204030204" pitchFamily="49" charset="0"/>
                <a:cs typeface="Consolas" panose="020B0609020204030204" pitchFamily="49" charset="0"/>
              </a:defRPr>
            </a:lvl1pPr>
            <a:lvl2pPr marL="346553" indent="0">
              <a:buNone/>
              <a:tabLst>
                <a:tab pos="344488" algn="l"/>
              </a:tabLst>
              <a:defRPr sz="2400">
                <a:solidFill>
                  <a:schemeClr val="tx1"/>
                </a:solidFill>
                <a:latin typeface="Consolas" panose="020B0609020204030204" pitchFamily="49" charset="0"/>
                <a:cs typeface="Consolas" panose="020B0609020204030204" pitchFamily="49" charset="0"/>
              </a:defRPr>
            </a:lvl2pPr>
            <a:lvl3pPr marL="584607" indent="0">
              <a:buNone/>
              <a:tabLst>
                <a:tab pos="569913" algn="l"/>
              </a:tabLst>
              <a:defRPr sz="2400">
                <a:solidFill>
                  <a:schemeClr val="tx1"/>
                </a:solidFill>
                <a:latin typeface="Consolas" panose="020B0609020204030204" pitchFamily="49" charset="0"/>
                <a:cs typeface="Consolas" panose="020B0609020204030204" pitchFamily="49" charset="0"/>
              </a:defRPr>
            </a:lvl3pPr>
            <a:lvl4pPr marL="814563" indent="0">
              <a:buNone/>
              <a:tabLst>
                <a:tab pos="800100" algn="l"/>
              </a:tabLst>
              <a:defRPr sz="2400">
                <a:solidFill>
                  <a:schemeClr val="tx1"/>
                </a:solidFill>
                <a:latin typeface="Consolas" panose="020B0609020204030204" pitchFamily="49" charset="0"/>
                <a:cs typeface="Consolas" panose="020B0609020204030204" pitchFamily="49" charset="0"/>
              </a:defRPr>
            </a:lvl4pPr>
            <a:lvl5pPr marL="1050997" indent="0">
              <a:buNone/>
              <a:tabLst>
                <a:tab pos="1028700" algn="l"/>
              </a:tabLst>
              <a:defRPr sz="2400">
                <a:solidFill>
                  <a:schemeClr val="tx1"/>
                </a:solidFill>
                <a:latin typeface="Consolas" panose="020B0609020204030204" pitchFamily="49" charset="0"/>
                <a:cs typeface="Consolas" panose="020B0609020204030204" pitchFamily="49" charset="0"/>
              </a:defRPr>
            </a:lvl5pPr>
          </a:lstStyle>
          <a:p>
            <a:pPr lvl="0"/>
            <a:r>
              <a:rPr lang="en-US"/>
              <a:t>Click to edit Master text styles</a:t>
            </a:r>
          </a:p>
        </p:txBody>
      </p:sp>
    </p:spTree>
    <p:extLst>
      <p:ext uri="{BB962C8B-B14F-4D97-AF65-F5344CB8AC3E}">
        <p14:creationId xmlns:p14="http://schemas.microsoft.com/office/powerpoint/2010/main" val="779653252"/>
      </p:ext>
    </p:extLst>
  </p:cSld>
  <p:clrMapOvr>
    <a:masterClrMapping/>
  </p:clrMapOvr>
  <p:transition>
    <p:fade/>
  </p:transition>
  <p:extLst>
    <p:ext uri="{DCECCB84-F9BA-43D5-87BE-67443E8EF086}">
      <p15:sldGuideLst xmlns:p15="http://schemas.microsoft.com/office/powerpoint/2012/main">
        <p15:guide id="2" orient="horz" pos="438">
          <p15:clr>
            <a:srgbClr val="5ACBF0"/>
          </p15:clr>
        </p15:guide>
        <p15:guide id="3" orient="horz" pos="288">
          <p15:clr>
            <a:srgbClr val="5ACBF0"/>
          </p15:clr>
        </p15:guide>
      </p15:sldGuideLst>
    </p:ext>
  </p:extLst>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0636FE-845C-418D-82A1-1DA6DB73D781}"/>
              </a:ext>
            </a:extLst>
          </p:cNvPr>
          <p:cNvSpPr>
            <a:spLocks noGrp="1"/>
          </p:cNvSpPr>
          <p:nvPr>
            <p:ph type="title"/>
          </p:nvPr>
        </p:nvSpPr>
        <p:spPr/>
        <p:txBody>
          <a:bodyPr anchor="ctr"/>
          <a:lstStyle/>
          <a:p>
            <a:r>
              <a:rPr lang="en-US"/>
              <a:t>Click to edit Master title style</a:t>
            </a:r>
          </a:p>
        </p:txBody>
      </p:sp>
      <p:sp>
        <p:nvSpPr>
          <p:cNvPr id="6" name="Rectangle 5">
            <a:extLst>
              <a:ext uri="{FF2B5EF4-FFF2-40B4-BE49-F238E27FC236}">
                <a16:creationId xmlns:a16="http://schemas.microsoft.com/office/drawing/2014/main" id="{182D46E0-16CE-40B0-8623-F82D5D410958}"/>
              </a:ext>
              <a:ext uri="{C183D7F6-B498-43B3-948B-1728B52AA6E4}">
                <adec:decorative xmlns:adec="http://schemas.microsoft.com/office/drawing/2017/decorative" val="1"/>
              </a:ext>
            </a:extLst>
          </p:cNvPr>
          <p:cNvSpPr/>
          <p:nvPr userDrawn="1"/>
        </p:nvSpPr>
        <p:spPr bwMode="auto">
          <a:xfrm>
            <a:off x="0" y="1436688"/>
            <a:ext cx="12192000" cy="5421312"/>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8" name="Text Placeholder 14">
            <a:extLst>
              <a:ext uri="{FF2B5EF4-FFF2-40B4-BE49-F238E27FC236}">
                <a16:creationId xmlns:a16="http://schemas.microsoft.com/office/drawing/2014/main" id="{44977AB6-1D7E-4858-A2EA-BF86577C3990}"/>
              </a:ext>
            </a:extLst>
          </p:cNvPr>
          <p:cNvSpPr>
            <a:spLocks noGrp="1"/>
          </p:cNvSpPr>
          <p:nvPr>
            <p:ph type="body" sz="quarter" idx="13" hasCustomPrompt="1"/>
          </p:nvPr>
        </p:nvSpPr>
        <p:spPr>
          <a:xfrm>
            <a:off x="0" y="1436688"/>
            <a:ext cx="3788358" cy="446148"/>
          </a:xfrm>
          <a:gradFill flip="none" rotWithShape="1">
            <a:gsLst>
              <a:gs pos="0">
                <a:srgbClr val="000000"/>
              </a:gs>
              <a:gs pos="92000">
                <a:srgbClr val="000000"/>
              </a:gs>
              <a:gs pos="92000">
                <a:schemeClr val="accent1"/>
              </a:gs>
            </a:gsLst>
            <a:lin ang="16200000" scaled="1"/>
            <a:tileRect/>
          </a:gradFill>
        </p:spPr>
        <p:txBody>
          <a:bodyPr lIns="585216" tIns="91440" bIns="45720"/>
          <a:lstStyle>
            <a:lvl1pPr marL="0" indent="0">
              <a:buNone/>
              <a:defRPr sz="1999">
                <a:solidFill>
                  <a:srgbClr val="FFFFFF"/>
                </a:solidFill>
                <a:latin typeface="+mj-lt"/>
              </a:defRPr>
            </a:lvl1pPr>
          </a:lstStyle>
          <a:p>
            <a:pPr lvl="0"/>
            <a:r>
              <a:rPr lang="en-US"/>
              <a:t>Click to enter title</a:t>
            </a:r>
          </a:p>
        </p:txBody>
      </p:sp>
      <p:sp>
        <p:nvSpPr>
          <p:cNvPr id="5" name="Text Placeholder 4" descr="This layout should only be used for developer code. The font used is a monospace font which is ideal for showing code.">
            <a:extLst>
              <a:ext uri="{FF2B5EF4-FFF2-40B4-BE49-F238E27FC236}">
                <a16:creationId xmlns:a16="http://schemas.microsoft.com/office/drawing/2014/main" id="{BA9F61CF-FF79-485A-A6C8-A1952EFD58AE}"/>
              </a:ext>
            </a:extLst>
          </p:cNvPr>
          <p:cNvSpPr>
            <a:spLocks noGrp="1"/>
          </p:cNvSpPr>
          <p:nvPr>
            <p:ph type="body" sz="quarter" idx="10"/>
          </p:nvPr>
        </p:nvSpPr>
        <p:spPr>
          <a:xfrm>
            <a:off x="588263" y="2099310"/>
            <a:ext cx="11018520" cy="369332"/>
          </a:xfrm>
        </p:spPr>
        <p:txBody>
          <a:bodyPr/>
          <a:lstStyle>
            <a:lvl1pPr marL="0" indent="0">
              <a:buNone/>
              <a:tabLst/>
              <a:defRPr sz="2400">
                <a:solidFill>
                  <a:srgbClr val="000000"/>
                </a:solidFill>
                <a:latin typeface="Consolas" panose="020B0609020204030204" pitchFamily="49" charset="0"/>
                <a:cs typeface="Consolas" panose="020B0609020204030204" pitchFamily="49" charset="0"/>
              </a:defRPr>
            </a:lvl1pPr>
            <a:lvl2pPr marL="346553" indent="0">
              <a:buNone/>
              <a:tabLst>
                <a:tab pos="344488" algn="l"/>
              </a:tabLst>
              <a:defRPr sz="2400">
                <a:solidFill>
                  <a:schemeClr val="tx1"/>
                </a:solidFill>
                <a:latin typeface="Consolas" panose="020B0609020204030204" pitchFamily="49" charset="0"/>
                <a:cs typeface="Consolas" panose="020B0609020204030204" pitchFamily="49" charset="0"/>
              </a:defRPr>
            </a:lvl2pPr>
            <a:lvl3pPr marL="584607" indent="0">
              <a:buNone/>
              <a:tabLst>
                <a:tab pos="569913" algn="l"/>
              </a:tabLst>
              <a:defRPr sz="2400">
                <a:solidFill>
                  <a:schemeClr val="tx1"/>
                </a:solidFill>
                <a:latin typeface="Consolas" panose="020B0609020204030204" pitchFamily="49" charset="0"/>
                <a:cs typeface="Consolas" panose="020B0609020204030204" pitchFamily="49" charset="0"/>
              </a:defRPr>
            </a:lvl3pPr>
            <a:lvl4pPr marL="814563" indent="0">
              <a:buNone/>
              <a:tabLst>
                <a:tab pos="800100" algn="l"/>
              </a:tabLst>
              <a:defRPr sz="2400">
                <a:solidFill>
                  <a:schemeClr val="tx1"/>
                </a:solidFill>
                <a:latin typeface="Consolas" panose="020B0609020204030204" pitchFamily="49" charset="0"/>
                <a:cs typeface="Consolas" panose="020B0609020204030204" pitchFamily="49" charset="0"/>
              </a:defRPr>
            </a:lvl4pPr>
            <a:lvl5pPr marL="1050997" indent="0">
              <a:buNone/>
              <a:tabLst>
                <a:tab pos="1028700" algn="l"/>
              </a:tabLst>
              <a:defRPr sz="2400">
                <a:solidFill>
                  <a:schemeClr val="tx1"/>
                </a:solidFill>
                <a:latin typeface="Consolas" panose="020B0609020204030204" pitchFamily="49" charset="0"/>
                <a:cs typeface="Consolas" panose="020B0609020204030204" pitchFamily="49" charset="0"/>
              </a:defRPr>
            </a:lvl5pPr>
          </a:lstStyle>
          <a:p>
            <a:pPr lvl="0"/>
            <a:r>
              <a:rPr lang="en-US"/>
              <a:t>Click to edit Master text styles</a:t>
            </a:r>
          </a:p>
        </p:txBody>
      </p:sp>
    </p:spTree>
    <p:extLst>
      <p:ext uri="{BB962C8B-B14F-4D97-AF65-F5344CB8AC3E}">
        <p14:creationId xmlns:p14="http://schemas.microsoft.com/office/powerpoint/2010/main" val="26910206"/>
      </p:ext>
    </p:extLst>
  </p:cSld>
  <p:clrMapOvr>
    <a:masterClrMapping/>
  </p:clrMapOvr>
  <p:transition>
    <p:fade/>
  </p:transition>
  <p:extLst>
    <p:ext uri="{DCECCB84-F9BA-43D5-87BE-67443E8EF086}">
      <p15:sldGuideLst xmlns:p15="http://schemas.microsoft.com/office/powerpoint/2012/main">
        <p15:guide id="1" orient="horz" pos="1322">
          <p15:clr>
            <a:srgbClr val="5ACBF0"/>
          </p15:clr>
        </p15:guide>
        <p15:guide id="2" orient="horz" pos="905">
          <p15:clr>
            <a:srgbClr val="5ACBF0"/>
          </p15:clr>
        </p15:guide>
        <p15:guide id="3" orient="horz" pos="288">
          <p15:clr>
            <a:srgbClr val="5ACBF0"/>
          </p15:clr>
        </p15:guide>
      </p15:sldGuideLst>
    </p:ext>
  </p:extLst>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Code Bottom">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1845FFD-6B9A-4013-932A-5E4D7E849D10}"/>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19" name="Text Placeholder 3">
            <a:extLst>
              <a:ext uri="{FF2B5EF4-FFF2-40B4-BE49-F238E27FC236}">
                <a16:creationId xmlns:a16="http://schemas.microsoft.com/office/drawing/2014/main" id="{7B17F8BB-3610-1A4F-9E76-B12E706A5517}"/>
              </a:ext>
            </a:extLst>
          </p:cNvPr>
          <p:cNvSpPr>
            <a:spLocks noGrp="1"/>
          </p:cNvSpPr>
          <p:nvPr>
            <p:ph type="body" sz="quarter" idx="10" hasCustomPrompt="1"/>
          </p:nvPr>
        </p:nvSpPr>
        <p:spPr>
          <a:xfrm>
            <a:off x="586390" y="1230681"/>
            <a:ext cx="11018520" cy="369332"/>
          </a:xfrm>
        </p:spPr>
        <p:txBody>
          <a:bodyPr wrap="square">
            <a:spAutoFit/>
          </a:bodyPr>
          <a:lstStyle>
            <a:lvl1pPr marL="0" indent="0">
              <a:spcBef>
                <a:spcPts val="600"/>
              </a:spcBef>
              <a:spcAft>
                <a:spcPts val="0"/>
              </a:spcAft>
              <a:buNone/>
              <a:defRPr sz="2400">
                <a:solidFill>
                  <a:schemeClr val="tx1"/>
                </a:solidFill>
                <a:latin typeface="+mn-lt"/>
                <a:cs typeface="Segoe UI" panose="020B0502040204020203" pitchFamily="34" charset="0"/>
              </a:defRPr>
            </a:lvl1pPr>
            <a:lvl2pPr marL="228531" indent="0">
              <a:buNone/>
              <a:defRPr sz="2400">
                <a:solidFill>
                  <a:srgbClr val="2F2F2F"/>
                </a:solidFill>
                <a:latin typeface="Segoe UI" panose="020B0502040204020203" pitchFamily="34" charset="0"/>
                <a:cs typeface="Segoe UI" panose="020B0502040204020203" pitchFamily="34" charset="0"/>
              </a:defRPr>
            </a:lvl2pPr>
            <a:lvl3pPr marL="457063" indent="0">
              <a:buNone/>
              <a:defRPr/>
            </a:lvl3pPr>
            <a:lvl4pPr marL="685594" indent="0">
              <a:buNone/>
              <a:defRPr/>
            </a:lvl4pPr>
            <a:lvl5pPr marL="914126" indent="0">
              <a:buNone/>
              <a:defRPr/>
            </a:lvl5pPr>
          </a:lstStyle>
          <a:p>
            <a:pPr lvl="0"/>
            <a:r>
              <a:rPr lang="en-US"/>
              <a:t>Click to edit text</a:t>
            </a:r>
          </a:p>
        </p:txBody>
      </p:sp>
      <p:sp>
        <p:nvSpPr>
          <p:cNvPr id="5" name="Rectangle 4">
            <a:extLst>
              <a:ext uri="{FF2B5EF4-FFF2-40B4-BE49-F238E27FC236}">
                <a16:creationId xmlns:a16="http://schemas.microsoft.com/office/drawing/2014/main" id="{F1EBE70E-6A93-4EB4-A189-6F9DE42CEE12}"/>
              </a:ext>
              <a:ext uri="{C183D7F6-B498-43B3-948B-1728B52AA6E4}">
                <adec:decorative xmlns:adec="http://schemas.microsoft.com/office/drawing/2017/decorative" val="1"/>
              </a:ext>
            </a:extLst>
          </p:cNvPr>
          <p:cNvSpPr/>
          <p:nvPr userDrawn="1"/>
        </p:nvSpPr>
        <p:spPr bwMode="auto">
          <a:xfrm>
            <a:off x="0" y="2827138"/>
            <a:ext cx="12192000" cy="4030862"/>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17" name="Text Placeholder 14">
            <a:extLst>
              <a:ext uri="{FF2B5EF4-FFF2-40B4-BE49-F238E27FC236}">
                <a16:creationId xmlns:a16="http://schemas.microsoft.com/office/drawing/2014/main" id="{0E9A2E28-037B-FA4D-ADDC-1AFA11D65CB2}"/>
              </a:ext>
            </a:extLst>
          </p:cNvPr>
          <p:cNvSpPr>
            <a:spLocks noGrp="1"/>
          </p:cNvSpPr>
          <p:nvPr>
            <p:ph type="body" sz="quarter" idx="13" hasCustomPrompt="1"/>
          </p:nvPr>
        </p:nvSpPr>
        <p:spPr>
          <a:xfrm>
            <a:off x="0" y="2827138"/>
            <a:ext cx="3788358" cy="446148"/>
          </a:xfrm>
          <a:gradFill flip="none" rotWithShape="1">
            <a:gsLst>
              <a:gs pos="0">
                <a:srgbClr val="000000"/>
              </a:gs>
              <a:gs pos="92000">
                <a:srgbClr val="000000"/>
              </a:gs>
              <a:gs pos="92000">
                <a:schemeClr val="accent1"/>
              </a:gs>
            </a:gsLst>
            <a:lin ang="16200000" scaled="1"/>
            <a:tileRect/>
          </a:gradFill>
        </p:spPr>
        <p:txBody>
          <a:bodyPr lIns="585216" tIns="91440" bIns="45720"/>
          <a:lstStyle>
            <a:lvl1pPr marL="0" indent="0">
              <a:buNone/>
              <a:defRPr sz="19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6389" y="3491219"/>
            <a:ext cx="11018520" cy="369332"/>
          </a:xfrm>
        </p:spPr>
        <p:txBody>
          <a:bodyPr/>
          <a:lstStyle>
            <a:lvl1pPr marL="0" indent="0">
              <a:buNone/>
              <a:tabLst/>
              <a:defRPr sz="2400">
                <a:solidFill>
                  <a:srgbClr val="000000"/>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Tree>
    <p:extLst>
      <p:ext uri="{BB962C8B-B14F-4D97-AF65-F5344CB8AC3E}">
        <p14:creationId xmlns:p14="http://schemas.microsoft.com/office/powerpoint/2010/main" val="2589568435"/>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4" orient="horz" pos="1776">
          <p15:clr>
            <a:srgbClr val="5ACBF0"/>
          </p15:clr>
        </p15:guide>
        <p15:guide id="5" orient="horz" pos="2197">
          <p15:clr>
            <a:srgbClr val="5ACBF0"/>
          </p15:clr>
        </p15:guide>
        <p15:guide id="6" orient="horz" pos="773">
          <p15:clr>
            <a:srgbClr val="5ACBF0"/>
          </p15:clr>
        </p15:guide>
      </p15:sldGuideLst>
    </p:ext>
  </p:extLst>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Code Top">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1EBE70E-6A93-4EB4-A189-6F9DE42CEE12}"/>
              </a:ext>
              <a:ext uri="{C183D7F6-B498-43B3-948B-1728B52AA6E4}">
                <adec:decorative xmlns:adec="http://schemas.microsoft.com/office/drawing/2017/decorative" val="1"/>
              </a:ext>
            </a:extLst>
          </p:cNvPr>
          <p:cNvSpPr/>
          <p:nvPr userDrawn="1"/>
        </p:nvSpPr>
        <p:spPr bwMode="auto">
          <a:xfrm>
            <a:off x="0" y="0"/>
            <a:ext cx="12192000" cy="4030862"/>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3" name="Title 2">
            <a:extLst>
              <a:ext uri="{FF2B5EF4-FFF2-40B4-BE49-F238E27FC236}">
                <a16:creationId xmlns:a16="http://schemas.microsoft.com/office/drawing/2014/main" id="{71845FFD-6B9A-4013-932A-5E4D7E849D10}"/>
              </a:ext>
            </a:extLst>
          </p:cNvPr>
          <p:cNvSpPr>
            <a:spLocks noGrp="1"/>
          </p:cNvSpPr>
          <p:nvPr>
            <p:ph type="title"/>
          </p:nvPr>
        </p:nvSpPr>
        <p:spPr>
          <a:xfrm>
            <a:off x="588263" y="4224580"/>
            <a:ext cx="11018520" cy="492443"/>
          </a:xfrm>
        </p:spPr>
        <p:txBody>
          <a:bodyPr/>
          <a:lstStyle>
            <a:lvl1pPr>
              <a:defRPr sz="3200">
                <a:solidFill>
                  <a:schemeClr val="tx1"/>
                </a:solidFill>
              </a:defRPr>
            </a:lvl1pPr>
          </a:lstStyle>
          <a:p>
            <a:r>
              <a:rPr lang="en-US"/>
              <a:t>Click to edit Master title style</a:t>
            </a:r>
          </a:p>
        </p:txBody>
      </p:sp>
      <p:sp>
        <p:nvSpPr>
          <p:cNvPr id="17" name="Text Placeholder 14">
            <a:extLst>
              <a:ext uri="{FF2B5EF4-FFF2-40B4-BE49-F238E27FC236}">
                <a16:creationId xmlns:a16="http://schemas.microsoft.com/office/drawing/2014/main" id="{0E9A2E28-037B-FA4D-ADDC-1AFA11D65CB2}"/>
              </a:ext>
            </a:extLst>
          </p:cNvPr>
          <p:cNvSpPr>
            <a:spLocks noGrp="1"/>
          </p:cNvSpPr>
          <p:nvPr>
            <p:ph type="body" sz="quarter" idx="13" hasCustomPrompt="1"/>
          </p:nvPr>
        </p:nvSpPr>
        <p:spPr>
          <a:xfrm>
            <a:off x="0" y="0"/>
            <a:ext cx="3788358" cy="446148"/>
          </a:xfrm>
          <a:gradFill flip="none" rotWithShape="1">
            <a:gsLst>
              <a:gs pos="0">
                <a:srgbClr val="000000"/>
              </a:gs>
              <a:gs pos="92000">
                <a:srgbClr val="000000"/>
              </a:gs>
              <a:gs pos="92000">
                <a:schemeClr val="accent1"/>
              </a:gs>
            </a:gsLst>
            <a:lin ang="16200000" scaled="1"/>
            <a:tileRect/>
          </a:gradFill>
        </p:spPr>
        <p:txBody>
          <a:bodyPr lIns="585216" tIns="91440" bIns="45720"/>
          <a:lstStyle>
            <a:lvl1pPr marL="0" indent="0">
              <a:buNone/>
              <a:defRPr sz="19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6389" y="660508"/>
            <a:ext cx="11018520" cy="369332"/>
          </a:xfrm>
        </p:spPr>
        <p:txBody>
          <a:bodyPr/>
          <a:lstStyle>
            <a:lvl1pPr marL="0" indent="0">
              <a:buNone/>
              <a:tabLst/>
              <a:defRPr sz="2400">
                <a:solidFill>
                  <a:srgbClr val="000000"/>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
        <p:nvSpPr>
          <p:cNvPr id="19" name="Text Placeholder 3">
            <a:extLst>
              <a:ext uri="{FF2B5EF4-FFF2-40B4-BE49-F238E27FC236}">
                <a16:creationId xmlns:a16="http://schemas.microsoft.com/office/drawing/2014/main" id="{7B17F8BB-3610-1A4F-9E76-B12E706A5517}"/>
              </a:ext>
            </a:extLst>
          </p:cNvPr>
          <p:cNvSpPr>
            <a:spLocks noGrp="1"/>
          </p:cNvSpPr>
          <p:nvPr>
            <p:ph type="body" sz="quarter" idx="10" hasCustomPrompt="1"/>
          </p:nvPr>
        </p:nvSpPr>
        <p:spPr>
          <a:xfrm>
            <a:off x="591152" y="4996505"/>
            <a:ext cx="11018520" cy="369332"/>
          </a:xfrm>
        </p:spPr>
        <p:txBody>
          <a:bodyPr wrap="square">
            <a:spAutoFit/>
          </a:bodyPr>
          <a:lstStyle>
            <a:lvl1pPr marL="0" indent="0">
              <a:spcBef>
                <a:spcPts val="600"/>
              </a:spcBef>
              <a:spcAft>
                <a:spcPts val="0"/>
              </a:spcAft>
              <a:buNone/>
              <a:defRPr sz="2400">
                <a:solidFill>
                  <a:schemeClr val="tx1"/>
                </a:solidFill>
                <a:latin typeface="+mn-lt"/>
                <a:cs typeface="Segoe UI" panose="020B0502040204020203" pitchFamily="34" charset="0"/>
              </a:defRPr>
            </a:lvl1pPr>
            <a:lvl2pPr marL="228531" indent="0">
              <a:buNone/>
              <a:defRPr sz="2400">
                <a:solidFill>
                  <a:srgbClr val="2F2F2F"/>
                </a:solidFill>
                <a:latin typeface="Segoe UI" panose="020B0502040204020203" pitchFamily="34" charset="0"/>
                <a:cs typeface="Segoe UI" panose="020B0502040204020203" pitchFamily="34" charset="0"/>
              </a:defRPr>
            </a:lvl2pPr>
            <a:lvl3pPr marL="457063" indent="0">
              <a:buNone/>
              <a:defRPr/>
            </a:lvl3pPr>
            <a:lvl4pPr marL="685594" indent="0">
              <a:buNone/>
              <a:defRPr/>
            </a:lvl4pPr>
            <a:lvl5pPr marL="914126" indent="0">
              <a:buNone/>
              <a:defRPr/>
            </a:lvl5pPr>
          </a:lstStyle>
          <a:p>
            <a:pPr lvl="0"/>
            <a:r>
              <a:rPr lang="en-US"/>
              <a:t>Click to edit text</a:t>
            </a:r>
          </a:p>
        </p:txBody>
      </p:sp>
    </p:spTree>
    <p:extLst>
      <p:ext uri="{BB962C8B-B14F-4D97-AF65-F5344CB8AC3E}">
        <p14:creationId xmlns:p14="http://schemas.microsoft.com/office/powerpoint/2010/main" val="592388117"/>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4" orient="horz" pos="2661">
          <p15:clr>
            <a:srgbClr val="5ACBF0"/>
          </p15:clr>
        </p15:guide>
        <p15:guide id="5" orient="horz" pos="3147">
          <p15:clr>
            <a:srgbClr val="5ACBF0"/>
          </p15:clr>
        </p15:guide>
        <p15:guide id="6" orient="horz" pos="419">
          <p15:clr>
            <a:srgbClr val="5ACBF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hree Column Bullet with Subtitle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60F77E-464D-46F7-A8F8-6F281DAB0C7A}"/>
              </a:ext>
            </a:extLst>
          </p:cNvPr>
          <p:cNvSpPr>
            <a:spLocks noGrp="1"/>
          </p:cNvSpPr>
          <p:nvPr>
            <p:ph type="title"/>
          </p:nvPr>
        </p:nvSpPr>
        <p:spPr>
          <a:xfrm>
            <a:off x="588263" y="457200"/>
            <a:ext cx="11018520" cy="553998"/>
          </a:xfrm>
        </p:spPr>
        <p:txBody>
          <a:bodyPr>
            <a:spAutoFit/>
          </a:bodyPr>
          <a:lstStyle/>
          <a:p>
            <a:r>
              <a:rPr lang="en-US"/>
              <a:t>Click to edit Master title style</a:t>
            </a:r>
          </a:p>
        </p:txBody>
      </p:sp>
      <p:sp>
        <p:nvSpPr>
          <p:cNvPr id="19" name="Text Placeholder 11">
            <a:extLst>
              <a:ext uri="{FF2B5EF4-FFF2-40B4-BE49-F238E27FC236}">
                <a16:creationId xmlns:a16="http://schemas.microsoft.com/office/drawing/2014/main" id="{CB20F198-3776-433D-85A8-C2B6AC6235FF}"/>
              </a:ext>
            </a:extLst>
          </p:cNvPr>
          <p:cNvSpPr>
            <a:spLocks noGrp="1"/>
          </p:cNvSpPr>
          <p:nvPr>
            <p:ph type="body" sz="quarter" idx="16"/>
          </p:nvPr>
        </p:nvSpPr>
        <p:spPr>
          <a:xfrm>
            <a:off x="585217" y="1438275"/>
            <a:ext cx="3264408" cy="677108"/>
          </a:xfrm>
        </p:spPr>
        <p:txBody>
          <a:bodyPr anchor="t"/>
          <a:lstStyle>
            <a:lvl1pPr marL="0" indent="0">
              <a:spcBef>
                <a:spcPts val="0"/>
              </a:spcBef>
              <a:buNone/>
              <a:defRPr sz="2200">
                <a:solidFill>
                  <a:schemeClr val="tx1"/>
                </a:solidFill>
                <a:latin typeface="+mj-lt"/>
              </a:defRPr>
            </a:lvl1pPr>
          </a:lstStyle>
          <a:p>
            <a:pPr lvl="0"/>
            <a:r>
              <a:rPr lang="en-US"/>
              <a:t>Click to edit Master text styles</a:t>
            </a:r>
          </a:p>
        </p:txBody>
      </p:sp>
      <p:sp>
        <p:nvSpPr>
          <p:cNvPr id="20" name="Text Placeholder 7">
            <a:extLst>
              <a:ext uri="{FF2B5EF4-FFF2-40B4-BE49-F238E27FC236}">
                <a16:creationId xmlns:a16="http://schemas.microsoft.com/office/drawing/2014/main" id="{97BC59AA-6CF8-4091-8008-21AA9AD8E8B5}"/>
              </a:ext>
            </a:extLst>
          </p:cNvPr>
          <p:cNvSpPr>
            <a:spLocks noGrp="1"/>
          </p:cNvSpPr>
          <p:nvPr>
            <p:ph type="body" sz="quarter" idx="14"/>
          </p:nvPr>
        </p:nvSpPr>
        <p:spPr>
          <a:xfrm>
            <a:off x="585217" y="2390775"/>
            <a:ext cx="3264408" cy="1760482"/>
          </a:xfrm>
        </p:spPr>
        <p:txBody>
          <a:bodyPr wrap="square">
            <a:spAutoFit/>
          </a:bodyPr>
          <a:lstStyle>
            <a:lvl1pPr marL="176213" indent="-176213">
              <a:defRPr lang="en-US" sz="2000" dirty="0"/>
            </a:lvl1pPr>
            <a:lvl2pPr marL="322263" indent="-150813">
              <a:defRPr lang="en-US" sz="1800" dirty="0"/>
            </a:lvl2pPr>
            <a:lvl3pPr marL="466725" indent="-138113">
              <a:defRPr lang="en-US" dirty="0"/>
            </a:lvl3pPr>
            <a:lvl4pPr marL="595313" indent="-128588">
              <a:defRPr lang="en-US" dirty="0"/>
            </a:lvl4pPr>
            <a:lvl5pPr marL="731838" indent="-1222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Text Placeholder 11">
            <a:extLst>
              <a:ext uri="{FF2B5EF4-FFF2-40B4-BE49-F238E27FC236}">
                <a16:creationId xmlns:a16="http://schemas.microsoft.com/office/drawing/2014/main" id="{BECED387-BA3E-49B2-8F1E-0E371E09E0A4}"/>
              </a:ext>
            </a:extLst>
          </p:cNvPr>
          <p:cNvSpPr>
            <a:spLocks noGrp="1"/>
          </p:cNvSpPr>
          <p:nvPr>
            <p:ph type="body" sz="quarter" idx="17"/>
          </p:nvPr>
        </p:nvSpPr>
        <p:spPr>
          <a:xfrm>
            <a:off x="4463796" y="1438275"/>
            <a:ext cx="3264408" cy="677108"/>
          </a:xfrm>
        </p:spPr>
        <p:txBody>
          <a:bodyPr anchor="t"/>
          <a:lstStyle>
            <a:lvl1pPr marL="0" indent="0">
              <a:spcBef>
                <a:spcPts val="0"/>
              </a:spcBef>
              <a:buNone/>
              <a:defRPr sz="2200">
                <a:solidFill>
                  <a:schemeClr val="tx1"/>
                </a:solidFill>
                <a:latin typeface="+mj-lt"/>
              </a:defRPr>
            </a:lvl1pPr>
          </a:lstStyle>
          <a:p>
            <a:pPr lvl="0"/>
            <a:r>
              <a:rPr lang="en-US"/>
              <a:t>Click to edit Master text styles</a:t>
            </a:r>
          </a:p>
        </p:txBody>
      </p:sp>
      <p:sp>
        <p:nvSpPr>
          <p:cNvPr id="22" name="Text Placeholder 9">
            <a:extLst>
              <a:ext uri="{FF2B5EF4-FFF2-40B4-BE49-F238E27FC236}">
                <a16:creationId xmlns:a16="http://schemas.microsoft.com/office/drawing/2014/main" id="{6B26A1CD-81F9-4C2F-896F-E69757C6658C}"/>
              </a:ext>
            </a:extLst>
          </p:cNvPr>
          <p:cNvSpPr>
            <a:spLocks noGrp="1"/>
          </p:cNvSpPr>
          <p:nvPr>
            <p:ph type="body" sz="quarter" idx="15"/>
          </p:nvPr>
        </p:nvSpPr>
        <p:spPr>
          <a:xfrm>
            <a:off x="4463796" y="2384135"/>
            <a:ext cx="3264408" cy="1760482"/>
          </a:xfrm>
        </p:spPr>
        <p:txBody>
          <a:bodyPr wrap="square">
            <a:spAutoFit/>
          </a:bodyPr>
          <a:lstStyle>
            <a:lvl1pPr marL="176213" indent="-176213">
              <a:defRPr lang="en-US" sz="2000" dirty="0"/>
            </a:lvl1pPr>
            <a:lvl2pPr marL="398463" indent="-169863">
              <a:defRPr lang="en-US" sz="1800" dirty="0"/>
            </a:lvl2pPr>
            <a:lvl3pPr marL="555625" indent="-157163">
              <a:defRPr lang="en-US" dirty="0"/>
            </a:lvl3pPr>
            <a:lvl4pPr marL="685800" indent="-136525">
              <a:defRPr lang="en-US" dirty="0"/>
            </a:lvl4pPr>
            <a:lvl5pPr marL="800100" indent="-111125">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11">
            <a:extLst>
              <a:ext uri="{FF2B5EF4-FFF2-40B4-BE49-F238E27FC236}">
                <a16:creationId xmlns:a16="http://schemas.microsoft.com/office/drawing/2014/main" id="{79263A4B-A9A8-4CE5-96A8-6F6EC365E512}"/>
              </a:ext>
            </a:extLst>
          </p:cNvPr>
          <p:cNvSpPr>
            <a:spLocks noGrp="1"/>
          </p:cNvSpPr>
          <p:nvPr>
            <p:ph type="body" sz="quarter" idx="18"/>
          </p:nvPr>
        </p:nvSpPr>
        <p:spPr>
          <a:xfrm>
            <a:off x="8342375" y="1438275"/>
            <a:ext cx="3264408" cy="677108"/>
          </a:xfrm>
        </p:spPr>
        <p:txBody>
          <a:bodyPr anchor="t"/>
          <a:lstStyle>
            <a:lvl1pPr marL="0" indent="0">
              <a:spcBef>
                <a:spcPts val="0"/>
              </a:spcBef>
              <a:buNone/>
              <a:defRPr sz="2200">
                <a:solidFill>
                  <a:schemeClr val="tx1"/>
                </a:solidFill>
                <a:latin typeface="+mj-lt"/>
              </a:defRPr>
            </a:lvl1pPr>
          </a:lstStyle>
          <a:p>
            <a:pPr lvl="0"/>
            <a:r>
              <a:rPr lang="en-US"/>
              <a:t>Click to edit Master text styles</a:t>
            </a:r>
          </a:p>
        </p:txBody>
      </p:sp>
      <p:sp>
        <p:nvSpPr>
          <p:cNvPr id="24" name="Text Placeholder 7">
            <a:extLst>
              <a:ext uri="{FF2B5EF4-FFF2-40B4-BE49-F238E27FC236}">
                <a16:creationId xmlns:a16="http://schemas.microsoft.com/office/drawing/2014/main" id="{2205743D-F71A-4647-9BE4-2900BDA2582B}"/>
              </a:ext>
            </a:extLst>
          </p:cNvPr>
          <p:cNvSpPr>
            <a:spLocks noGrp="1"/>
          </p:cNvSpPr>
          <p:nvPr>
            <p:ph type="body" sz="quarter" idx="19"/>
          </p:nvPr>
        </p:nvSpPr>
        <p:spPr>
          <a:xfrm>
            <a:off x="8342375" y="2390775"/>
            <a:ext cx="3264408" cy="1760482"/>
          </a:xfrm>
        </p:spPr>
        <p:txBody>
          <a:bodyPr wrap="square">
            <a:spAutoFit/>
          </a:bodyPr>
          <a:lstStyle>
            <a:lvl1pPr marL="176213" indent="-176213">
              <a:defRPr lang="en-US" sz="2000" dirty="0"/>
            </a:lvl1pPr>
            <a:lvl2pPr marL="398463" indent="-169863">
              <a:defRPr lang="en-US" sz="1800" dirty="0"/>
            </a:lvl2pPr>
            <a:lvl3pPr marL="555625" indent="-157163">
              <a:defRPr lang="en-US" dirty="0"/>
            </a:lvl3pPr>
            <a:lvl4pPr marL="685800" indent="-136525">
              <a:defRPr lang="en-US" dirty="0"/>
            </a:lvl4pPr>
            <a:lvl5pPr marL="800100" indent="-111125">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96918344"/>
      </p:ext>
    </p:extLst>
  </p:cSld>
  <p:clrMapOvr>
    <a:masterClrMapping/>
  </p:clrMapOvr>
  <p:transition>
    <p:fade/>
  </p:transition>
  <p:extLst>
    <p:ext uri="{DCECCB84-F9BA-43D5-87BE-67443E8EF086}">
      <p15:sldGuideLst xmlns:p15="http://schemas.microsoft.com/office/powerpoint/2012/main">
        <p15:guide id="3" orient="horz" pos="1506">
          <p15:clr>
            <a:srgbClr val="5ACBF0"/>
          </p15:clr>
        </p15:guide>
        <p15:guide id="4" orient="horz" pos="906">
          <p15:clr>
            <a:srgbClr val="5ACBF0"/>
          </p15:clr>
        </p15:guide>
        <p15:guide id="5" orient="horz" pos="288">
          <p15:clr>
            <a:srgbClr val="5ACBF0"/>
          </p15:clr>
        </p15:guide>
        <p15:guide id="6" pos="2430">
          <p15:clr>
            <a:srgbClr val="5ACBF0"/>
          </p15:clr>
        </p15:guide>
        <p15:guide id="7" pos="2811">
          <p15:clr>
            <a:srgbClr val="5ACBF0"/>
          </p15:clr>
        </p15:guide>
        <p15:guide id="8" pos="4871">
          <p15:clr>
            <a:srgbClr val="5ACBF0"/>
          </p15:clr>
        </p15:guide>
        <p15:guide id="9" pos="5251">
          <p15:clr>
            <a:srgbClr val="5ACBF0"/>
          </p15:clr>
        </p15:guide>
      </p15:sldGuideLst>
    </p:ext>
  </p:extLst>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Code Right s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82BB27-7DA5-4478-8C18-C1FFEE20AAC1}"/>
              </a:ext>
            </a:extLst>
          </p:cNvPr>
          <p:cNvSpPr>
            <a:spLocks noGrp="1"/>
          </p:cNvSpPr>
          <p:nvPr>
            <p:ph type="title" hasCustomPrompt="1"/>
          </p:nvPr>
        </p:nvSpPr>
        <p:spPr>
          <a:xfrm>
            <a:off x="588263" y="457200"/>
            <a:ext cx="4040887" cy="492443"/>
          </a:xfrm>
        </p:spPr>
        <p:txBody>
          <a:bodyPr/>
          <a:lstStyle>
            <a:lvl1pPr>
              <a:defRPr sz="3200">
                <a:solidFill>
                  <a:schemeClr val="tx1"/>
                </a:solidFill>
              </a:defRPr>
            </a:lvl1pPr>
          </a:lstStyle>
          <a:p>
            <a:r>
              <a:rPr lang="en-US"/>
              <a:t>Click to edit title</a:t>
            </a:r>
          </a:p>
        </p:txBody>
      </p:sp>
      <p:sp>
        <p:nvSpPr>
          <p:cNvPr id="12" name="Text Placeholder 3">
            <a:extLst>
              <a:ext uri="{FF2B5EF4-FFF2-40B4-BE49-F238E27FC236}">
                <a16:creationId xmlns:a16="http://schemas.microsoft.com/office/drawing/2014/main" id="{2BB818A5-4223-0847-B6E2-655C7DC7B6B4}"/>
              </a:ext>
            </a:extLst>
          </p:cNvPr>
          <p:cNvSpPr>
            <a:spLocks noGrp="1"/>
          </p:cNvSpPr>
          <p:nvPr>
            <p:ph type="body" sz="quarter" idx="10" hasCustomPrompt="1"/>
          </p:nvPr>
        </p:nvSpPr>
        <p:spPr>
          <a:xfrm>
            <a:off x="588965" y="1338139"/>
            <a:ext cx="4040185" cy="369332"/>
          </a:xfrm>
        </p:spPr>
        <p:txBody>
          <a:bodyPr wrap="square">
            <a:spAutoFit/>
          </a:bodyPr>
          <a:lstStyle>
            <a:lvl1pPr marL="0" indent="0">
              <a:lnSpc>
                <a:spcPct val="100000"/>
              </a:lnSpc>
              <a:spcBef>
                <a:spcPts val="600"/>
              </a:spcBef>
              <a:spcAft>
                <a:spcPts val="0"/>
              </a:spcAft>
              <a:buNone/>
              <a:defRPr sz="2400" b="0" i="0" baseline="0">
                <a:solidFill>
                  <a:schemeClr val="tx1"/>
                </a:solidFill>
                <a:latin typeface="Segoe UI" panose="020B0502040204020203" pitchFamily="34" charset="0"/>
                <a:cs typeface="Segoe UI" panose="020B0502040204020203" pitchFamily="34" charset="0"/>
              </a:defRPr>
            </a:lvl1pPr>
            <a:lvl2pPr marL="0" indent="0">
              <a:lnSpc>
                <a:spcPct val="100000"/>
              </a:lnSpc>
              <a:spcBef>
                <a:spcPts val="60"/>
              </a:spcBef>
              <a:spcAft>
                <a:spcPts val="60"/>
              </a:spcAft>
              <a:buNone/>
              <a:defRPr sz="2400" b="0" i="0">
                <a:solidFill>
                  <a:srgbClr val="2F2F2F"/>
                </a:solidFill>
                <a:latin typeface="Segoe UI" panose="020B0502040204020203" pitchFamily="34" charset="0"/>
                <a:cs typeface="Segoe UI" panose="020B0502040204020203" pitchFamily="34" charset="0"/>
              </a:defRPr>
            </a:lvl2pPr>
            <a:lvl3pPr marL="457063" indent="0">
              <a:buNone/>
              <a:defRPr/>
            </a:lvl3pPr>
            <a:lvl4pPr marL="685594" indent="0">
              <a:buNone/>
              <a:defRPr/>
            </a:lvl4pPr>
            <a:lvl5pPr marL="914126" indent="0">
              <a:buNone/>
              <a:defRPr/>
            </a:lvl5pPr>
          </a:lstStyle>
          <a:p>
            <a:pPr lvl="0"/>
            <a:r>
              <a:rPr lang="en-US"/>
              <a:t>Click to edit text</a:t>
            </a:r>
          </a:p>
        </p:txBody>
      </p:sp>
      <p:sp>
        <p:nvSpPr>
          <p:cNvPr id="3" name="Rectangle 2">
            <a:extLst>
              <a:ext uri="{FF2B5EF4-FFF2-40B4-BE49-F238E27FC236}">
                <a16:creationId xmlns:a16="http://schemas.microsoft.com/office/drawing/2014/main" id="{2316165A-5926-4F59-B348-996936FBB574}"/>
              </a:ext>
              <a:ext uri="{C183D7F6-B498-43B3-948B-1728B52AA6E4}">
                <adec:decorative xmlns:adec="http://schemas.microsoft.com/office/drawing/2017/decorative" val="1"/>
              </a:ext>
            </a:extLst>
          </p:cNvPr>
          <p:cNvSpPr/>
          <p:nvPr userDrawn="1"/>
        </p:nvSpPr>
        <p:spPr bwMode="auto">
          <a:xfrm>
            <a:off x="5205984" y="0"/>
            <a:ext cx="6986016" cy="685800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19" name="Text Placeholder 14">
            <a:extLst>
              <a:ext uri="{FF2B5EF4-FFF2-40B4-BE49-F238E27FC236}">
                <a16:creationId xmlns:a16="http://schemas.microsoft.com/office/drawing/2014/main" id="{0D599919-A8E3-4D2B-86CF-50C6704F17D5}"/>
              </a:ext>
            </a:extLst>
          </p:cNvPr>
          <p:cNvSpPr>
            <a:spLocks noGrp="1"/>
          </p:cNvSpPr>
          <p:nvPr>
            <p:ph type="body" sz="quarter" idx="13" hasCustomPrompt="1"/>
          </p:nvPr>
        </p:nvSpPr>
        <p:spPr>
          <a:xfrm>
            <a:off x="5211763" y="0"/>
            <a:ext cx="3788358" cy="492314"/>
          </a:xfrm>
          <a:gradFill flip="none" rotWithShape="1">
            <a:gsLst>
              <a:gs pos="0">
                <a:srgbClr val="000000"/>
              </a:gs>
              <a:gs pos="99000">
                <a:srgbClr val="000000"/>
              </a:gs>
              <a:gs pos="99000">
                <a:schemeClr val="accent1"/>
              </a:gs>
            </a:gsLst>
            <a:lin ang="10800000" scaled="1"/>
            <a:tileRect/>
          </a:gradFill>
        </p:spPr>
        <p:txBody>
          <a:bodyPr lIns="585216" tIns="91440" bIns="91440"/>
          <a:lstStyle>
            <a:lvl1pPr marL="0" indent="0">
              <a:buNone/>
              <a:defRPr sz="19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00725" y="709187"/>
            <a:ext cx="5801961" cy="369332"/>
          </a:xfrm>
        </p:spPr>
        <p:txBody>
          <a:bodyPr/>
          <a:lstStyle>
            <a:lvl1pPr marL="0" indent="0">
              <a:buNone/>
              <a:tabLst/>
              <a:defRPr sz="2400">
                <a:solidFill>
                  <a:srgbClr val="2F2F2F"/>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Tree>
    <p:extLst>
      <p:ext uri="{BB962C8B-B14F-4D97-AF65-F5344CB8AC3E}">
        <p14:creationId xmlns:p14="http://schemas.microsoft.com/office/powerpoint/2010/main" val="3532275312"/>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445">
          <p15:clr>
            <a:srgbClr val="5ACBF0"/>
          </p15:clr>
        </p15:guide>
        <p15:guide id="4" orient="horz" pos="843">
          <p15:clr>
            <a:srgbClr val="5ACBF0"/>
          </p15:clr>
        </p15:guide>
        <p15:guide id="7" pos="3283">
          <p15:clr>
            <a:srgbClr val="5ACBF0"/>
          </p15:clr>
        </p15:guide>
        <p15:guide id="8" pos="3654">
          <p15:clr>
            <a:srgbClr val="5ACBF0"/>
          </p15:clr>
        </p15:guide>
        <p15:guide id="9" pos="2916">
          <p15:clr>
            <a:srgbClr val="5ACBF0"/>
          </p15:clr>
        </p15:guide>
      </p15:sldGuideLst>
    </p:ext>
  </p:extLst>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Code Left s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316165A-5926-4F59-B348-996936FBB574}"/>
              </a:ext>
              <a:ext uri="{C183D7F6-B498-43B3-948B-1728B52AA6E4}">
                <adec:decorative xmlns:adec="http://schemas.microsoft.com/office/drawing/2017/decorative" val="1"/>
              </a:ext>
            </a:extLst>
          </p:cNvPr>
          <p:cNvSpPr/>
          <p:nvPr userDrawn="1"/>
        </p:nvSpPr>
        <p:spPr bwMode="auto">
          <a:xfrm>
            <a:off x="-2" y="0"/>
            <a:ext cx="6986016" cy="685800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2" name="Title 1">
            <a:extLst>
              <a:ext uri="{FF2B5EF4-FFF2-40B4-BE49-F238E27FC236}">
                <a16:creationId xmlns:a16="http://schemas.microsoft.com/office/drawing/2014/main" id="{6BB14A7D-C409-4A7C-9D82-A2E5DBB8AB72}"/>
              </a:ext>
            </a:extLst>
          </p:cNvPr>
          <p:cNvSpPr>
            <a:spLocks noGrp="1"/>
          </p:cNvSpPr>
          <p:nvPr>
            <p:ph type="title" hasCustomPrompt="1"/>
          </p:nvPr>
        </p:nvSpPr>
        <p:spPr>
          <a:xfrm>
            <a:off x="7575549" y="457200"/>
            <a:ext cx="4031233" cy="492443"/>
          </a:xfrm>
        </p:spPr>
        <p:txBody>
          <a:bodyPr/>
          <a:lstStyle>
            <a:lvl1pPr>
              <a:defRPr sz="3200">
                <a:solidFill>
                  <a:schemeClr val="tx1"/>
                </a:solidFill>
              </a:defRPr>
            </a:lvl1pPr>
          </a:lstStyle>
          <a:p>
            <a:r>
              <a:rPr lang="en-US"/>
              <a:t>Click to edit title</a:t>
            </a:r>
          </a:p>
        </p:txBody>
      </p:sp>
      <p:sp>
        <p:nvSpPr>
          <p:cNvPr id="19" name="Text Placeholder 14">
            <a:extLst>
              <a:ext uri="{FF2B5EF4-FFF2-40B4-BE49-F238E27FC236}">
                <a16:creationId xmlns:a16="http://schemas.microsoft.com/office/drawing/2014/main" id="{0D599919-A8E3-4D2B-86CF-50C6704F17D5}"/>
              </a:ext>
            </a:extLst>
          </p:cNvPr>
          <p:cNvSpPr>
            <a:spLocks noGrp="1"/>
          </p:cNvSpPr>
          <p:nvPr>
            <p:ph type="body" sz="quarter" idx="13" hasCustomPrompt="1"/>
          </p:nvPr>
        </p:nvSpPr>
        <p:spPr>
          <a:xfrm>
            <a:off x="-1" y="0"/>
            <a:ext cx="3788358" cy="492314"/>
          </a:xfrm>
          <a:gradFill flip="none" rotWithShape="1">
            <a:gsLst>
              <a:gs pos="0">
                <a:srgbClr val="000000"/>
              </a:gs>
              <a:gs pos="99000">
                <a:srgbClr val="000000"/>
              </a:gs>
              <a:gs pos="99000">
                <a:schemeClr val="accent1"/>
              </a:gs>
            </a:gsLst>
            <a:lin ang="10800000" scaled="1"/>
            <a:tileRect/>
          </a:gradFill>
        </p:spPr>
        <p:txBody>
          <a:bodyPr lIns="585216" tIns="91440" bIns="91440"/>
          <a:lstStyle>
            <a:lvl1pPr marL="0" indent="0">
              <a:buNone/>
              <a:defRPr sz="19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4199" y="706011"/>
            <a:ext cx="5819775" cy="369332"/>
          </a:xfrm>
        </p:spPr>
        <p:txBody>
          <a:bodyPr/>
          <a:lstStyle>
            <a:lvl1pPr marL="0" indent="0">
              <a:buNone/>
              <a:defRPr sz="2400">
                <a:solidFill>
                  <a:srgbClr val="2F2F2F"/>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
        <p:nvSpPr>
          <p:cNvPr id="12" name="Text Placeholder 3">
            <a:extLst>
              <a:ext uri="{FF2B5EF4-FFF2-40B4-BE49-F238E27FC236}">
                <a16:creationId xmlns:a16="http://schemas.microsoft.com/office/drawing/2014/main" id="{2BB818A5-4223-0847-B6E2-655C7DC7B6B4}"/>
              </a:ext>
            </a:extLst>
          </p:cNvPr>
          <p:cNvSpPr>
            <a:spLocks noGrp="1"/>
          </p:cNvSpPr>
          <p:nvPr>
            <p:ph type="body" sz="quarter" idx="10" hasCustomPrompt="1"/>
          </p:nvPr>
        </p:nvSpPr>
        <p:spPr>
          <a:xfrm>
            <a:off x="7575550" y="1336675"/>
            <a:ext cx="4033838" cy="369332"/>
          </a:xfrm>
        </p:spPr>
        <p:txBody>
          <a:bodyPr wrap="square">
            <a:spAutoFit/>
          </a:bodyPr>
          <a:lstStyle>
            <a:lvl1pPr marL="0" indent="0">
              <a:lnSpc>
                <a:spcPct val="100000"/>
              </a:lnSpc>
              <a:spcBef>
                <a:spcPts val="600"/>
              </a:spcBef>
              <a:spcAft>
                <a:spcPts val="0"/>
              </a:spcAft>
              <a:buNone/>
              <a:defRPr sz="2400" b="0" i="0" baseline="0">
                <a:solidFill>
                  <a:schemeClr val="tx1"/>
                </a:solidFill>
                <a:latin typeface="Segoe UI" panose="020B0502040204020203" pitchFamily="34" charset="0"/>
                <a:cs typeface="Segoe UI" panose="020B0502040204020203" pitchFamily="34" charset="0"/>
              </a:defRPr>
            </a:lvl1pPr>
            <a:lvl2pPr marL="0" indent="0">
              <a:lnSpc>
                <a:spcPct val="100000"/>
              </a:lnSpc>
              <a:spcBef>
                <a:spcPts val="60"/>
              </a:spcBef>
              <a:spcAft>
                <a:spcPts val="60"/>
              </a:spcAft>
              <a:buNone/>
              <a:defRPr sz="2400" b="0" i="0">
                <a:solidFill>
                  <a:srgbClr val="2F2F2F"/>
                </a:solidFill>
                <a:latin typeface="Segoe UI" panose="020B0502040204020203" pitchFamily="34" charset="0"/>
                <a:cs typeface="Segoe UI" panose="020B0502040204020203" pitchFamily="34" charset="0"/>
              </a:defRPr>
            </a:lvl2pPr>
            <a:lvl3pPr marL="457063" indent="0">
              <a:buNone/>
              <a:defRPr/>
            </a:lvl3pPr>
            <a:lvl4pPr marL="685594" indent="0">
              <a:buNone/>
              <a:defRPr/>
            </a:lvl4pPr>
            <a:lvl5pPr marL="914126" indent="0">
              <a:buNone/>
              <a:defRPr/>
            </a:lvl5pPr>
          </a:lstStyle>
          <a:p>
            <a:pPr lvl="0"/>
            <a:r>
              <a:rPr lang="en-US"/>
              <a:t>Click to edit text</a:t>
            </a:r>
          </a:p>
        </p:txBody>
      </p:sp>
    </p:spTree>
    <p:extLst>
      <p:ext uri="{BB962C8B-B14F-4D97-AF65-F5344CB8AC3E}">
        <p14:creationId xmlns:p14="http://schemas.microsoft.com/office/powerpoint/2010/main" val="3380848237"/>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436">
          <p15:clr>
            <a:srgbClr val="5ACBF0"/>
          </p15:clr>
        </p15:guide>
        <p15:guide id="4" orient="horz" pos="839">
          <p15:clr>
            <a:srgbClr val="5ACBF0"/>
          </p15:clr>
        </p15:guide>
        <p15:guide id="6" pos="4402">
          <p15:clr>
            <a:srgbClr val="5ACBF0"/>
          </p15:clr>
        </p15:guide>
        <p15:guide id="7" pos="4034">
          <p15:clr>
            <a:srgbClr val="5ACBF0"/>
          </p15:clr>
        </p15:guide>
        <p15:guide id="8" pos="4772">
          <p15:clr>
            <a:srgbClr val="5ACBF0"/>
          </p15:clr>
        </p15:guide>
      </p15:sldGuideLst>
    </p:ext>
  </p:extLst>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3223"/>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rgbClr val="D83B01"/>
                </a:solidFill>
                <a:effectLst/>
                <a:latin typeface="+mj-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585216" y="3977319"/>
            <a:ext cx="9144000" cy="338554"/>
          </a:xfrm>
          <a:noFill/>
        </p:spPr>
        <p:txBody>
          <a:bodyPr lIns="0" tIns="0" rIns="0" bIns="0">
            <a:spAutoFit/>
          </a:bodyPr>
          <a:lstStyle>
            <a:lvl1pPr marL="0" indent="0">
              <a:spcBef>
                <a:spcPts val="0"/>
              </a:spcBef>
              <a:spcAft>
                <a:spcPts val="0"/>
              </a:spcAft>
              <a:buFont typeface="Arial" panose="020B0604020202020204" pitchFamily="34" charset="0"/>
              <a:buNone/>
              <a:defRPr sz="2200" spc="0" baseline="0">
                <a:solidFill>
                  <a:schemeClr val="tx1"/>
                </a:solidFill>
                <a:latin typeface="+mn-lt"/>
              </a:defRPr>
            </a:lvl1pPr>
          </a:lstStyle>
          <a:p>
            <a:pPr lvl="0"/>
            <a:r>
              <a:rPr lang="en-US"/>
              <a:t>Speaker name</a:t>
            </a:r>
          </a:p>
        </p:txBody>
      </p:sp>
    </p:spTree>
    <p:extLst>
      <p:ext uri="{BB962C8B-B14F-4D97-AF65-F5344CB8AC3E}">
        <p14:creationId xmlns:p14="http://schemas.microsoft.com/office/powerpoint/2010/main" val="413191728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Section Titl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rgbClr val="0078D4"/>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135093763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27">
          <p15:clr>
            <a:srgbClr val="5ACBF0"/>
          </p15:clr>
        </p15:guide>
        <p15:guide id="3" orient="horz" pos="1911">
          <p15:clr>
            <a:srgbClr val="5ACBF0"/>
          </p15:clr>
        </p15:guide>
      </p15:sldGuideLst>
    </p:ext>
  </p:extLst>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Section Title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rgbClr val="50E6FF"/>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2152606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sldGuideLst>
    </p:ext>
  </p:extLst>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341202049"/>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userDrawn="1">
          <p15:clr>
            <a:srgbClr val="A4A3A4"/>
          </p15:clr>
        </p15:guide>
        <p15:guide id="15" pos="3348" userDrawn="1">
          <p15:clr>
            <a:srgbClr val="A4A3A4"/>
          </p15:clr>
        </p15:guide>
        <p15:guide id="16" pos="3754" userDrawn="1">
          <p15:clr>
            <a:srgbClr val="A4A3A4"/>
          </p15:clr>
        </p15:guide>
        <p15:guide id="17" pos="3931" userDrawn="1">
          <p15:clr>
            <a:srgbClr val="A4A3A4"/>
          </p15:clr>
        </p15:guide>
        <p15:guide id="18" pos="4342" userDrawn="1">
          <p15:clr>
            <a:srgbClr val="A4A3A4"/>
          </p15:clr>
        </p15:guide>
        <p15:guide id="19" pos="4531" userDrawn="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Blank 3">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9780046"/>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Closing logo slide">
    <p:bg>
      <p:bgRef idx="1001">
        <a:schemeClr val="bg1"/>
      </p:bgRef>
    </p:bg>
    <p:spTree>
      <p:nvGrpSpPr>
        <p:cNvPr id="1" name=""/>
        <p:cNvGrpSpPr/>
        <p:nvPr/>
      </p:nvGrpSpPr>
      <p:grpSpPr>
        <a:xfrm>
          <a:off x="0" y="0"/>
          <a:ext cx="0" cy="0"/>
          <a:chOff x="0" y="0"/>
          <a:chExt cx="0" cy="0"/>
        </a:xfrm>
      </p:grpSpPr>
      <p:sp>
        <p:nvSpPr>
          <p:cNvPr id="2" name="Text Box 3" descr="This is a copyright notice that should be included on the final slide."/>
          <p:cNvSpPr txBox="1">
            <a:spLocks noChangeArrowheads="1"/>
          </p:cNvSpPr>
          <p:nvPr userDrawn="1"/>
        </p:nvSpPr>
        <p:spPr bwMode="blackWhite">
          <a:xfrm>
            <a:off x="584200" y="6161316"/>
            <a:ext cx="4482124" cy="107722"/>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32290" eaLnBrk="0" hangingPunct="0"/>
            <a:r>
              <a:rPr lang="en-US" sz="700">
                <a:solidFill>
                  <a:schemeClr val="tx1"/>
                </a:solidFill>
                <a:cs typeface="Segoe UI" pitchFamily="34" charset="0"/>
              </a:rPr>
              <a:t>© Copyright Microsoft Corporation. All rights reserved. </a:t>
            </a:r>
          </a:p>
        </p:txBody>
      </p:sp>
      <p:pic>
        <p:nvPicPr>
          <p:cNvPr id="4" name="MS logo white - EMF" descr="Microsoft logo white text version">
            <a:extLst>
              <a:ext uri="{FF2B5EF4-FFF2-40B4-BE49-F238E27FC236}">
                <a16:creationId xmlns:a16="http://schemas.microsoft.com/office/drawing/2014/main" id="{A9951252-47D0-4747-8692-1D9F8A5F507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bwMode="black">
          <a:xfrm>
            <a:off x="584200" y="585788"/>
            <a:ext cx="1366245" cy="292608"/>
          </a:xfrm>
          <a:prstGeom prst="rect">
            <a:avLst/>
          </a:prstGeom>
        </p:spPr>
      </p:pic>
    </p:spTree>
    <p:extLst>
      <p:ext uri="{BB962C8B-B14F-4D97-AF65-F5344CB8AC3E}">
        <p14:creationId xmlns:p14="http://schemas.microsoft.com/office/powerpoint/2010/main" val="2988773971"/>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Ref idx="1001">
        <a:schemeClr val="bg1"/>
      </p:bgRef>
    </p:bg>
    <p:spTree>
      <p:nvGrpSpPr>
        <p:cNvPr id="1" name=""/>
        <p:cNvGrpSpPr/>
        <p:nvPr/>
      </p:nvGrpSpPr>
      <p:grpSpPr>
        <a:xfrm>
          <a:off x="0" y="0"/>
          <a:ext cx="0" cy="0"/>
          <a:chOff x="0" y="0"/>
          <a:chExt cx="0" cy="0"/>
        </a:xfrm>
      </p:grpSpPr>
      <p:sp>
        <p:nvSpPr>
          <p:cNvPr id="3" name="Title 2"/>
          <p:cNvSpPr>
            <a:spLocks noGrp="1"/>
          </p:cNvSpPr>
          <p:nvPr>
            <p:ph type="title"/>
          </p:nvPr>
        </p:nvSpPr>
        <p:spPr bwMode="white"/>
        <p:txBody>
          <a:bodyPr/>
          <a:lstStyle>
            <a:lvl1pPr>
              <a:defRPr b="0">
                <a:solidFill>
                  <a:schemeClr val="tx1"/>
                </a:solidFill>
                <a:latin typeface="Segoe UI" pitchFamily="34" charset="0"/>
                <a:ea typeface="Segoe UI" pitchFamily="34" charset="0"/>
                <a:cs typeface="Segoe UI" pitchFamily="34" charset="0"/>
              </a:defRPr>
            </a:lvl1pPr>
          </a:lstStyle>
          <a:p>
            <a:r>
              <a:rPr lang="en-US"/>
              <a:t>Click to edit Master title style</a:t>
            </a:r>
          </a:p>
        </p:txBody>
      </p:sp>
      <p:sp>
        <p:nvSpPr>
          <p:cNvPr id="5" name="Text Placeholder 4">
            <a:extLst>
              <a:ext uri="{FF2B5EF4-FFF2-40B4-BE49-F238E27FC236}">
                <a16:creationId xmlns:a16="http://schemas.microsoft.com/office/drawing/2014/main" id="{F4B6606D-2DF9-48CD-BBE9-B751BF55CD2B}"/>
              </a:ext>
            </a:extLst>
          </p:cNvPr>
          <p:cNvSpPr>
            <a:spLocks noGrp="1"/>
          </p:cNvSpPr>
          <p:nvPr>
            <p:ph type="body" sz="quarter" idx="12"/>
          </p:nvPr>
        </p:nvSpPr>
        <p:spPr bwMode="white">
          <a:xfrm>
            <a:off x="584200" y="1436688"/>
            <a:ext cx="11018838" cy="2215991"/>
          </a:xfrm>
        </p:spPr>
        <p:txBody>
          <a:bodyPr>
            <a:spAutoFit/>
          </a:bodyPr>
          <a:lstStyle>
            <a:lvl1pPr>
              <a:defRPr sz="3600">
                <a:latin typeface="+mn-lt"/>
              </a:defRPr>
            </a:lvl1pPr>
            <a:lvl2pPr>
              <a:defRPr sz="2800">
                <a:latin typeface="+mn-lt"/>
              </a:defRPr>
            </a:lvl2pPr>
            <a:lvl3pPr>
              <a:defRPr sz="2400">
                <a:latin typeface="+mn-lt"/>
              </a:defRPr>
            </a:lvl3pPr>
            <a:lvl4pPr>
              <a:defRPr sz="2000">
                <a:latin typeface="+mn-lt"/>
              </a:defRPr>
            </a:lvl4pPr>
            <a:lvl5pPr>
              <a:defRPr sz="180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Next slide"/>
          <p:cNvSpPr>
            <a:spLocks noGrp="1"/>
          </p:cNvSpPr>
          <p:nvPr>
            <p:ph type="body" sz="quarter" idx="11" hasCustomPrompt="1"/>
          </p:nvPr>
        </p:nvSpPr>
        <p:spPr>
          <a:xfrm>
            <a:off x="1" y="6269038"/>
            <a:ext cx="12192001" cy="588963"/>
          </a:xfrm>
          <a:prstGeom prst="rect">
            <a:avLst/>
          </a:prstGeom>
          <a:solidFill>
            <a:srgbClr val="FFFF99"/>
          </a:solidFill>
        </p:spPr>
        <p:txBody>
          <a:bodyPr wrap="square" lIns="155457" tIns="77729" rIns="155457" bIns="45720" anchor="b" anchorCtr="0">
            <a:noAutofit/>
          </a:bodyPr>
          <a:lstStyle>
            <a:lvl1pPr algn="r">
              <a:buFont typeface="Arial" pitchFamily="34" charset="0"/>
              <a:buNone/>
              <a:defRPr sz="3700" spc="-51" baseline="0">
                <a:solidFill>
                  <a:srgbClr val="000000"/>
                </a:solidFill>
                <a:effectLst/>
                <a:latin typeface="Segoe UI" pitchFamily="34" charset="0"/>
                <a:ea typeface="Segoe UI" pitchFamily="34" charset="0"/>
                <a:cs typeface="Segoe UI" pitchFamily="34" charset="0"/>
              </a:defRPr>
            </a:lvl1pPr>
          </a:lstStyle>
          <a:p>
            <a:pPr lvl="0"/>
            <a:r>
              <a:rPr lang="en-US"/>
              <a:t>Next:</a:t>
            </a:r>
          </a:p>
        </p:txBody>
      </p:sp>
    </p:spTree>
    <p:extLst>
      <p:ext uri="{BB962C8B-B14F-4D97-AF65-F5344CB8AC3E}">
        <p14:creationId xmlns:p14="http://schemas.microsoft.com/office/powerpoint/2010/main" val="2624543825"/>
      </p:ext>
    </p:extLst>
  </p:cSld>
  <p:clrMapOvr>
    <a:masterClrMapping/>
  </p:clrMapOvr>
  <p:transition>
    <p:fade/>
  </p:transition>
  <p:extLst>
    <p:ext uri="{DCECCB84-F9BA-43D5-87BE-67443E8EF086}">
      <p15:sldGuideLst xmlns:p15="http://schemas.microsoft.com/office/powerpoint/2012/main">
        <p15:guide id="1" orient="horz" pos="904" userDrawn="1">
          <p15:clr>
            <a:srgbClr val="5ACBF0"/>
          </p15:clr>
        </p15:guide>
        <p15:guide id="2" orient="horz" pos="288" userDrawn="1">
          <p15:clr>
            <a:srgbClr val="5ACBF0"/>
          </p15:clr>
        </p15:guide>
      </p15:sldGuideLst>
    </p:ext>
  </p:extLs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image" Target="../media/image1.emf"/><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theme" Target="../theme/theme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63.xml"/><Relationship Id="rId18" Type="http://schemas.openxmlformats.org/officeDocument/2006/relationships/slideLayout" Target="../slideLayouts/slideLayout68.xml"/><Relationship Id="rId26" Type="http://schemas.openxmlformats.org/officeDocument/2006/relationships/slideLayout" Target="../slideLayouts/slideLayout76.xml"/><Relationship Id="rId39" Type="http://schemas.openxmlformats.org/officeDocument/2006/relationships/slideLayout" Target="../slideLayouts/slideLayout89.xml"/><Relationship Id="rId21" Type="http://schemas.openxmlformats.org/officeDocument/2006/relationships/slideLayout" Target="../slideLayouts/slideLayout71.xml"/><Relationship Id="rId34" Type="http://schemas.openxmlformats.org/officeDocument/2006/relationships/slideLayout" Target="../slideLayouts/slideLayout84.xml"/><Relationship Id="rId42" Type="http://schemas.openxmlformats.org/officeDocument/2006/relationships/slideLayout" Target="../slideLayouts/slideLayout92.xml"/><Relationship Id="rId47" Type="http://schemas.openxmlformats.org/officeDocument/2006/relationships/slideLayout" Target="../slideLayouts/slideLayout97.xml"/><Relationship Id="rId50" Type="http://schemas.openxmlformats.org/officeDocument/2006/relationships/image" Target="../media/image1.emf"/><Relationship Id="rId7" Type="http://schemas.openxmlformats.org/officeDocument/2006/relationships/slideLayout" Target="../slideLayouts/slideLayout57.xml"/><Relationship Id="rId2" Type="http://schemas.openxmlformats.org/officeDocument/2006/relationships/slideLayout" Target="../slideLayouts/slideLayout52.xml"/><Relationship Id="rId16" Type="http://schemas.openxmlformats.org/officeDocument/2006/relationships/slideLayout" Target="../slideLayouts/slideLayout66.xml"/><Relationship Id="rId29" Type="http://schemas.openxmlformats.org/officeDocument/2006/relationships/slideLayout" Target="../slideLayouts/slideLayout79.xml"/><Relationship Id="rId11" Type="http://schemas.openxmlformats.org/officeDocument/2006/relationships/slideLayout" Target="../slideLayouts/slideLayout61.xml"/><Relationship Id="rId24" Type="http://schemas.openxmlformats.org/officeDocument/2006/relationships/slideLayout" Target="../slideLayouts/slideLayout74.xml"/><Relationship Id="rId32" Type="http://schemas.openxmlformats.org/officeDocument/2006/relationships/slideLayout" Target="../slideLayouts/slideLayout82.xml"/><Relationship Id="rId37" Type="http://schemas.openxmlformats.org/officeDocument/2006/relationships/slideLayout" Target="../slideLayouts/slideLayout87.xml"/><Relationship Id="rId40" Type="http://schemas.openxmlformats.org/officeDocument/2006/relationships/slideLayout" Target="../slideLayouts/slideLayout90.xml"/><Relationship Id="rId45" Type="http://schemas.openxmlformats.org/officeDocument/2006/relationships/slideLayout" Target="../slideLayouts/slideLayout95.xml"/><Relationship Id="rId5" Type="http://schemas.openxmlformats.org/officeDocument/2006/relationships/slideLayout" Target="../slideLayouts/slideLayout55.xml"/><Relationship Id="rId15" Type="http://schemas.openxmlformats.org/officeDocument/2006/relationships/slideLayout" Target="../slideLayouts/slideLayout65.xml"/><Relationship Id="rId23" Type="http://schemas.openxmlformats.org/officeDocument/2006/relationships/slideLayout" Target="../slideLayouts/slideLayout73.xml"/><Relationship Id="rId28" Type="http://schemas.openxmlformats.org/officeDocument/2006/relationships/slideLayout" Target="../slideLayouts/slideLayout78.xml"/><Relationship Id="rId36" Type="http://schemas.openxmlformats.org/officeDocument/2006/relationships/slideLayout" Target="../slideLayouts/slideLayout86.xml"/><Relationship Id="rId49" Type="http://schemas.openxmlformats.org/officeDocument/2006/relationships/theme" Target="../theme/theme2.xml"/><Relationship Id="rId10" Type="http://schemas.openxmlformats.org/officeDocument/2006/relationships/slideLayout" Target="../slideLayouts/slideLayout60.xml"/><Relationship Id="rId19" Type="http://schemas.openxmlformats.org/officeDocument/2006/relationships/slideLayout" Target="../slideLayouts/slideLayout69.xml"/><Relationship Id="rId31" Type="http://schemas.openxmlformats.org/officeDocument/2006/relationships/slideLayout" Target="../slideLayouts/slideLayout81.xml"/><Relationship Id="rId44" Type="http://schemas.openxmlformats.org/officeDocument/2006/relationships/slideLayout" Target="../slideLayouts/slideLayout94.xml"/><Relationship Id="rId4" Type="http://schemas.openxmlformats.org/officeDocument/2006/relationships/slideLayout" Target="../slideLayouts/slideLayout54.xml"/><Relationship Id="rId9" Type="http://schemas.openxmlformats.org/officeDocument/2006/relationships/slideLayout" Target="../slideLayouts/slideLayout59.xml"/><Relationship Id="rId14" Type="http://schemas.openxmlformats.org/officeDocument/2006/relationships/slideLayout" Target="../slideLayouts/slideLayout64.xml"/><Relationship Id="rId22" Type="http://schemas.openxmlformats.org/officeDocument/2006/relationships/slideLayout" Target="../slideLayouts/slideLayout72.xml"/><Relationship Id="rId27" Type="http://schemas.openxmlformats.org/officeDocument/2006/relationships/slideLayout" Target="../slideLayouts/slideLayout77.xml"/><Relationship Id="rId30" Type="http://schemas.openxmlformats.org/officeDocument/2006/relationships/slideLayout" Target="../slideLayouts/slideLayout80.xml"/><Relationship Id="rId35" Type="http://schemas.openxmlformats.org/officeDocument/2006/relationships/slideLayout" Target="../slideLayouts/slideLayout85.xml"/><Relationship Id="rId43" Type="http://schemas.openxmlformats.org/officeDocument/2006/relationships/slideLayout" Target="../slideLayouts/slideLayout93.xml"/><Relationship Id="rId48" Type="http://schemas.openxmlformats.org/officeDocument/2006/relationships/slideLayout" Target="../slideLayouts/slideLayout98.xml"/><Relationship Id="rId8" Type="http://schemas.openxmlformats.org/officeDocument/2006/relationships/slideLayout" Target="../slideLayouts/slideLayout58.xml"/><Relationship Id="rId3" Type="http://schemas.openxmlformats.org/officeDocument/2006/relationships/slideLayout" Target="../slideLayouts/slideLayout53.xml"/><Relationship Id="rId12" Type="http://schemas.openxmlformats.org/officeDocument/2006/relationships/slideLayout" Target="../slideLayouts/slideLayout62.xml"/><Relationship Id="rId17" Type="http://schemas.openxmlformats.org/officeDocument/2006/relationships/slideLayout" Target="../slideLayouts/slideLayout67.xml"/><Relationship Id="rId25" Type="http://schemas.openxmlformats.org/officeDocument/2006/relationships/slideLayout" Target="../slideLayouts/slideLayout75.xml"/><Relationship Id="rId33" Type="http://schemas.openxmlformats.org/officeDocument/2006/relationships/slideLayout" Target="../slideLayouts/slideLayout83.xml"/><Relationship Id="rId38" Type="http://schemas.openxmlformats.org/officeDocument/2006/relationships/slideLayout" Target="../slideLayouts/slideLayout88.xml"/><Relationship Id="rId46" Type="http://schemas.openxmlformats.org/officeDocument/2006/relationships/slideLayout" Target="../slideLayouts/slideLayout96.xml"/><Relationship Id="rId20" Type="http://schemas.openxmlformats.org/officeDocument/2006/relationships/slideLayout" Target="../slideLayouts/slideLayout70.xml"/><Relationship Id="rId41" Type="http://schemas.openxmlformats.org/officeDocument/2006/relationships/slideLayout" Target="../slideLayouts/slideLayout91.xml"/><Relationship Id="rId1" Type="http://schemas.openxmlformats.org/officeDocument/2006/relationships/slideLayout" Target="../slideLayouts/slideLayout51.xml"/><Relationship Id="rId6" Type="http://schemas.openxmlformats.org/officeDocument/2006/relationships/slideLayout" Target="../slideLayouts/slideLayout5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blackWhite">
      <p:bgRef idx="1001">
        <a:schemeClr val="bg1"/>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435503"/>
            <a:ext cx="11018520" cy="1612749"/>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pic>
        <p:nvPicPr>
          <p:cNvPr id="48" name="MS Brand colors" descr="These are Microsoft Brand colors. The color bar is placed to the side of the Theme master so that it will be visible on all slides. Users can use the 'eye dropper' color tools under Color Fill Shape, Color Fill line etc. to easily select Brand colors. ">
            <a:extLst>
              <a:ext uri="{FF2B5EF4-FFF2-40B4-BE49-F238E27FC236}">
                <a16:creationId xmlns:a16="http://schemas.microsoft.com/office/drawing/2014/main" id="{64D47851-93E6-4066-B42D-42968BFB647D}"/>
              </a:ext>
              <a:ext uri="{C183D7F6-B498-43B3-948B-1728B52AA6E4}">
                <adec:decorative xmlns:adec="http://schemas.microsoft.com/office/drawing/2017/decorative" val="0"/>
              </a:ext>
            </a:extLst>
          </p:cNvPr>
          <p:cNvPicPr>
            <a:picLocks noChangeAspect="1"/>
          </p:cNvPicPr>
          <p:nvPr userDrawn="1"/>
        </p:nvPicPr>
        <p:blipFill rotWithShape="1">
          <a:blip r:embed="rId52" cstate="print">
            <a:extLst>
              <a:ext uri="{28A0092B-C50C-407E-A947-70E740481C1C}">
                <a14:useLocalDpi xmlns:a14="http://schemas.microsoft.com/office/drawing/2010/main"/>
              </a:ext>
            </a:extLst>
          </a:blip>
          <a:srcRect l="762"/>
          <a:stretch/>
        </p:blipFill>
        <p:spPr>
          <a:xfrm rot="5400000">
            <a:off x="9509760" y="2843773"/>
            <a:ext cx="6858000" cy="1170455"/>
          </a:xfrm>
          <a:prstGeom prst="rect">
            <a:avLst/>
          </a:prstGeom>
        </p:spPr>
      </p:pic>
    </p:spTree>
    <p:extLst>
      <p:ext uri="{BB962C8B-B14F-4D97-AF65-F5344CB8AC3E}">
        <p14:creationId xmlns:p14="http://schemas.microsoft.com/office/powerpoint/2010/main" val="3588427678"/>
      </p:ext>
    </p:extLst>
  </p:cSld>
  <p:clrMap bg1="lt1" tx1="dk1" bg2="lt2" tx2="dk2" accent1="accent1" accent2="accent2" accent3="accent3" accent4="accent4" accent5="accent5" accent6="accent6" hlink="hlink" folHlink="folHlink"/>
  <p:sldLayoutIdLst>
    <p:sldLayoutId id="2147485272" r:id="rId1"/>
    <p:sldLayoutId id="2147485273" r:id="rId2"/>
    <p:sldLayoutId id="2147484710" r:id="rId3"/>
    <p:sldLayoutId id="2147484240" r:id="rId4"/>
    <p:sldLayoutId id="2147484910" r:id="rId5"/>
    <p:sldLayoutId id="2147484911" r:id="rId6"/>
    <p:sldLayoutId id="2147485050" r:id="rId7"/>
    <p:sldLayoutId id="2147485165" r:id="rId8"/>
    <p:sldLayoutId id="2147484941" r:id="rId9"/>
    <p:sldLayoutId id="2147484942" r:id="rId10"/>
    <p:sldLayoutId id="2147485162" r:id="rId11"/>
    <p:sldLayoutId id="2147484639" r:id="rId12"/>
    <p:sldLayoutId id="2147484943" r:id="rId13"/>
    <p:sldLayoutId id="2147484603" r:id="rId14"/>
    <p:sldLayoutId id="2147484833" r:id="rId15"/>
    <p:sldLayoutId id="2147484834" r:id="rId16"/>
    <p:sldLayoutId id="2147484835" r:id="rId17"/>
    <p:sldLayoutId id="2147484922" r:id="rId18"/>
    <p:sldLayoutId id="2147484923" r:id="rId19"/>
    <p:sldLayoutId id="2147484924" r:id="rId20"/>
    <p:sldLayoutId id="2147484839" r:id="rId21"/>
    <p:sldLayoutId id="2147484840" r:id="rId22"/>
    <p:sldLayoutId id="2147484841" r:id="rId23"/>
    <p:sldLayoutId id="2147484842" r:id="rId24"/>
    <p:sldLayoutId id="2147484843" r:id="rId25"/>
    <p:sldLayoutId id="2147484938" r:id="rId26"/>
    <p:sldLayoutId id="2147484939" r:id="rId27"/>
    <p:sldLayoutId id="2147484940" r:id="rId28"/>
    <p:sldLayoutId id="2147485161" r:id="rId29"/>
    <p:sldLayoutId id="2147485152" r:id="rId30"/>
    <p:sldLayoutId id="2147485153" r:id="rId31"/>
    <p:sldLayoutId id="2147485154" r:id="rId32"/>
    <p:sldLayoutId id="2147484944" r:id="rId33"/>
    <p:sldLayoutId id="2147484945" r:id="rId34"/>
    <p:sldLayoutId id="2147485277" r:id="rId35"/>
    <p:sldLayoutId id="2147485137" r:id="rId36"/>
    <p:sldLayoutId id="2147485138" r:id="rId37"/>
    <p:sldLayoutId id="2147485139" r:id="rId38"/>
    <p:sldLayoutId id="2147485140" r:id="rId39"/>
    <p:sldLayoutId id="2147485141" r:id="rId40"/>
    <p:sldLayoutId id="2147485142" r:id="rId41"/>
    <p:sldLayoutId id="2147485274" r:id="rId42"/>
    <p:sldLayoutId id="2147485275" r:id="rId43"/>
    <p:sldLayoutId id="2147485276" r:id="rId44"/>
    <p:sldLayoutId id="2147484671" r:id="rId45"/>
    <p:sldLayoutId id="2147484673" r:id="rId46"/>
    <p:sldLayoutId id="2147484299" r:id="rId47"/>
    <p:sldLayoutId id="2147484263" r:id="rId48"/>
    <p:sldLayoutId id="2147485278" r:id="rId49"/>
    <p:sldLayoutId id="2147485295" r:id="rId50"/>
  </p:sldLayoutIdLst>
  <p:transition>
    <p:fade/>
  </p:transition>
  <p:hf sldNum="0" hdr="0" ftr="0" dt="0"/>
  <p:txStyles>
    <p:title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userDrawn="1">
          <p15:clr>
            <a:srgbClr val="C35EA4"/>
          </p15:clr>
        </p15:guide>
        <p15:guide id="17" pos="7313" userDrawn="1">
          <p15:clr>
            <a:srgbClr val="C35EA4"/>
          </p15:clr>
        </p15:guide>
        <p15:guide id="25" orient="horz" pos="369" userDrawn="1">
          <p15:clr>
            <a:srgbClr val="C35EA4"/>
          </p15:clr>
        </p15:guide>
        <p15:guide id="26" orient="horz" pos="3949" userDrawn="1">
          <p15:clr>
            <a:srgbClr val="C35EA4"/>
          </p15:clr>
        </p15:guide>
        <p15:guide id="27" orient="horz" pos="184" userDrawn="1">
          <p15:clr>
            <a:srgbClr val="A4A3A4"/>
          </p15:clr>
        </p15:guide>
        <p15:guide id="28" pos="185" userDrawn="1">
          <p15:clr>
            <a:srgbClr val="A4A3A4"/>
          </p15:clr>
        </p15:guide>
        <p15:guide id="29" orient="horz" pos="4135" userDrawn="1">
          <p15:clr>
            <a:srgbClr val="A4A3A4"/>
          </p15:clr>
        </p15:guide>
        <p15:guide id="30" pos="7495" userDrawn="1">
          <p15:clr>
            <a:srgbClr val="A4A3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435503"/>
            <a:ext cx="11018520" cy="1612749"/>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pic>
        <p:nvPicPr>
          <p:cNvPr id="48" name="MS Brand colors" descr="These are Microsoft Brand colors. The color bar is placed to the side of the Theme master so that it will be visible on all slides. Users can use the 'eye dropper' color tools under Color Fill Shape, Color Fill line etc. to easily select Brand colors. ">
            <a:extLst>
              <a:ext uri="{FF2B5EF4-FFF2-40B4-BE49-F238E27FC236}">
                <a16:creationId xmlns:a16="http://schemas.microsoft.com/office/drawing/2014/main" id="{64D47851-93E6-4066-B42D-42968BFB647D}"/>
              </a:ext>
              <a:ext uri="{C183D7F6-B498-43B3-948B-1728B52AA6E4}">
                <adec:decorative xmlns:adec="http://schemas.microsoft.com/office/drawing/2017/decorative" val="0"/>
              </a:ext>
            </a:extLst>
          </p:cNvPr>
          <p:cNvPicPr>
            <a:picLocks noChangeAspect="1"/>
          </p:cNvPicPr>
          <p:nvPr userDrawn="1"/>
        </p:nvPicPr>
        <p:blipFill rotWithShape="1">
          <a:blip r:embed="rId50" cstate="print">
            <a:extLst>
              <a:ext uri="{28A0092B-C50C-407E-A947-70E740481C1C}">
                <a14:useLocalDpi xmlns:a14="http://schemas.microsoft.com/office/drawing/2010/main"/>
              </a:ext>
            </a:extLst>
          </a:blip>
          <a:srcRect l="762"/>
          <a:stretch/>
        </p:blipFill>
        <p:spPr>
          <a:xfrm rot="5400000">
            <a:off x="9509760" y="2843773"/>
            <a:ext cx="6858000" cy="1170455"/>
          </a:xfrm>
          <a:prstGeom prst="rect">
            <a:avLst/>
          </a:prstGeom>
        </p:spPr>
      </p:pic>
    </p:spTree>
    <p:extLst>
      <p:ext uri="{BB962C8B-B14F-4D97-AF65-F5344CB8AC3E}">
        <p14:creationId xmlns:p14="http://schemas.microsoft.com/office/powerpoint/2010/main" val="3729882572"/>
      </p:ext>
    </p:extLst>
  </p:cSld>
  <p:clrMap bg1="dk1" tx1="lt1" bg2="dk2" tx2="lt2" accent1="accent1" accent2="accent2" accent3="accent3" accent4="accent4" accent5="accent5" accent6="accent6" hlink="hlink" folHlink="folHlink"/>
  <p:sldLayoutIdLst>
    <p:sldLayoutId id="2147485282" r:id="rId1"/>
    <p:sldLayoutId id="2147485283" r:id="rId2"/>
    <p:sldLayoutId id="2147485224" r:id="rId3"/>
    <p:sldLayoutId id="2147485225" r:id="rId4"/>
    <p:sldLayoutId id="2147485226" r:id="rId5"/>
    <p:sldLayoutId id="2147485227" r:id="rId6"/>
    <p:sldLayoutId id="2147485228" r:id="rId7"/>
    <p:sldLayoutId id="2147485229" r:id="rId8"/>
    <p:sldLayoutId id="2147485230" r:id="rId9"/>
    <p:sldLayoutId id="2147485231" r:id="rId10"/>
    <p:sldLayoutId id="2147485232" r:id="rId11"/>
    <p:sldLayoutId id="2147485233" r:id="rId12"/>
    <p:sldLayoutId id="2147485234" r:id="rId13"/>
    <p:sldLayoutId id="2147485235" r:id="rId14"/>
    <p:sldLayoutId id="2147485236" r:id="rId15"/>
    <p:sldLayoutId id="2147485238" r:id="rId16"/>
    <p:sldLayoutId id="2147485240" r:id="rId17"/>
    <p:sldLayoutId id="2147485241" r:id="rId18"/>
    <p:sldLayoutId id="2147485242" r:id="rId19"/>
    <p:sldLayoutId id="2147485243" r:id="rId20"/>
    <p:sldLayoutId id="2147485244" r:id="rId21"/>
    <p:sldLayoutId id="2147485245" r:id="rId22"/>
    <p:sldLayoutId id="2147485246" r:id="rId23"/>
    <p:sldLayoutId id="2147485247" r:id="rId24"/>
    <p:sldLayoutId id="2147485248" r:id="rId25"/>
    <p:sldLayoutId id="2147485249" r:id="rId26"/>
    <p:sldLayoutId id="2147485250" r:id="rId27"/>
    <p:sldLayoutId id="2147485251" r:id="rId28"/>
    <p:sldLayoutId id="2147485252" r:id="rId29"/>
    <p:sldLayoutId id="2147485253" r:id="rId30"/>
    <p:sldLayoutId id="2147485254" r:id="rId31"/>
    <p:sldLayoutId id="2147485255" r:id="rId32"/>
    <p:sldLayoutId id="2147485256" r:id="rId33"/>
    <p:sldLayoutId id="2147485257" r:id="rId34"/>
    <p:sldLayoutId id="2147485294" r:id="rId35"/>
    <p:sldLayoutId id="2147485258" r:id="rId36"/>
    <p:sldLayoutId id="2147485259" r:id="rId37"/>
    <p:sldLayoutId id="2147485260" r:id="rId38"/>
    <p:sldLayoutId id="2147485261" r:id="rId39"/>
    <p:sldLayoutId id="2147485262" r:id="rId40"/>
    <p:sldLayoutId id="2147485263" r:id="rId41"/>
    <p:sldLayoutId id="2147485284" r:id="rId42"/>
    <p:sldLayoutId id="2147485285" r:id="rId43"/>
    <p:sldLayoutId id="2147485286" r:id="rId44"/>
    <p:sldLayoutId id="2147485268" r:id="rId45"/>
    <p:sldLayoutId id="2147485293" r:id="rId46"/>
    <p:sldLayoutId id="2147485270" r:id="rId47"/>
    <p:sldLayoutId id="2147485271" r:id="rId48"/>
  </p:sldLayoutIdLst>
  <p:transition>
    <p:fade/>
  </p:transition>
  <p:hf sldNum="0" hdr="0" ftr="0" dt="0"/>
  <p:txStyles>
    <p:title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userDrawn="1">
          <p15:clr>
            <a:srgbClr val="C35EA4"/>
          </p15:clr>
        </p15:guide>
        <p15:guide id="17" pos="7313" userDrawn="1">
          <p15:clr>
            <a:srgbClr val="C35EA4"/>
          </p15:clr>
        </p15:guide>
        <p15:guide id="25" orient="horz" pos="369" userDrawn="1">
          <p15:clr>
            <a:srgbClr val="C35EA4"/>
          </p15:clr>
        </p15:guide>
        <p15:guide id="26" orient="horz" pos="3949" userDrawn="1">
          <p15:clr>
            <a:srgbClr val="C35EA4"/>
          </p15:clr>
        </p15:guide>
        <p15:guide id="27" orient="horz" pos="184" userDrawn="1">
          <p15:clr>
            <a:srgbClr val="A4A3A4"/>
          </p15:clr>
        </p15:guide>
        <p15:guide id="28" pos="185" userDrawn="1">
          <p15:clr>
            <a:srgbClr val="A4A3A4"/>
          </p15:clr>
        </p15:guide>
        <p15:guide id="29" orient="horz" pos="4135" userDrawn="1">
          <p15:clr>
            <a:srgbClr val="A4A3A4"/>
          </p15:clr>
        </p15:guide>
        <p15:guide id="30" pos="7495" userDrawn="1">
          <p15:clr>
            <a:srgbClr val="A4A3A4"/>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10.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image" Target="../media/image31.png"/><Relationship Id="rId7" Type="http://schemas.openxmlformats.org/officeDocument/2006/relationships/image" Target="../media/image45.png"/><Relationship Id="rId2" Type="http://schemas.openxmlformats.org/officeDocument/2006/relationships/notesSlide" Target="../notesSlides/notesSlide4.xml"/><Relationship Id="rId1" Type="http://schemas.openxmlformats.org/officeDocument/2006/relationships/slideLayout" Target="../slideLayouts/slideLayout12.xml"/><Relationship Id="rId6" Type="http://schemas.openxmlformats.org/officeDocument/2006/relationships/image" Target="../media/image44.png"/><Relationship Id="rId5" Type="http://schemas.openxmlformats.org/officeDocument/2006/relationships/image" Target="../media/image43.emf"/><Relationship Id="rId4" Type="http://schemas.openxmlformats.org/officeDocument/2006/relationships/image" Target="../media/image32.emf"/><Relationship Id="rId9" Type="http://schemas.openxmlformats.org/officeDocument/2006/relationships/image" Target="../media/image47.png"/></Relationships>
</file>

<file path=ppt/slides/_rels/slide11.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image" Target="../media/image31.png"/><Relationship Id="rId7" Type="http://schemas.openxmlformats.org/officeDocument/2006/relationships/image" Target="../media/image48.emf"/><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47.png"/><Relationship Id="rId11" Type="http://schemas.openxmlformats.org/officeDocument/2006/relationships/image" Target="../media/image52.emf"/><Relationship Id="rId5" Type="http://schemas.openxmlformats.org/officeDocument/2006/relationships/image" Target="../media/image46.png"/><Relationship Id="rId10" Type="http://schemas.openxmlformats.org/officeDocument/2006/relationships/image" Target="../media/image51.emf"/><Relationship Id="rId4" Type="http://schemas.openxmlformats.org/officeDocument/2006/relationships/image" Target="../media/image43.emf"/><Relationship Id="rId9" Type="http://schemas.openxmlformats.org/officeDocument/2006/relationships/image" Target="../media/image50.svg"/></Relationships>
</file>

<file path=ppt/slides/_rels/slide12.xml.rels><?xml version="1.0" encoding="UTF-8" standalone="yes"?>
<Relationships xmlns="http://schemas.openxmlformats.org/package/2006/relationships"><Relationship Id="rId8" Type="http://schemas.openxmlformats.org/officeDocument/2006/relationships/image" Target="../media/image57.png"/><Relationship Id="rId13" Type="http://schemas.openxmlformats.org/officeDocument/2006/relationships/image" Target="../media/image62.png"/><Relationship Id="rId18" Type="http://schemas.openxmlformats.org/officeDocument/2006/relationships/image" Target="../media/image67.png"/><Relationship Id="rId3" Type="http://schemas.openxmlformats.org/officeDocument/2006/relationships/image" Target="../media/image46.png"/><Relationship Id="rId7" Type="http://schemas.openxmlformats.org/officeDocument/2006/relationships/image" Target="../media/image56.png"/><Relationship Id="rId12" Type="http://schemas.openxmlformats.org/officeDocument/2006/relationships/image" Target="../media/image61.svg"/><Relationship Id="rId17" Type="http://schemas.openxmlformats.org/officeDocument/2006/relationships/image" Target="../media/image66.svg"/><Relationship Id="rId2" Type="http://schemas.openxmlformats.org/officeDocument/2006/relationships/notesSlide" Target="../notesSlides/notesSlide6.xml"/><Relationship Id="rId16" Type="http://schemas.openxmlformats.org/officeDocument/2006/relationships/image" Target="../media/image65.png"/><Relationship Id="rId1" Type="http://schemas.openxmlformats.org/officeDocument/2006/relationships/slideLayout" Target="../slideLayouts/slideLayout12.xml"/><Relationship Id="rId6" Type="http://schemas.openxmlformats.org/officeDocument/2006/relationships/image" Target="../media/image55.svg"/><Relationship Id="rId11" Type="http://schemas.openxmlformats.org/officeDocument/2006/relationships/image" Target="../media/image60.png"/><Relationship Id="rId5" Type="http://schemas.openxmlformats.org/officeDocument/2006/relationships/image" Target="../media/image54.png"/><Relationship Id="rId15" Type="http://schemas.openxmlformats.org/officeDocument/2006/relationships/image" Target="../media/image64.png"/><Relationship Id="rId10" Type="http://schemas.openxmlformats.org/officeDocument/2006/relationships/image" Target="../media/image59.png"/><Relationship Id="rId19" Type="http://schemas.openxmlformats.org/officeDocument/2006/relationships/image" Target="../media/image68.svg"/><Relationship Id="rId4" Type="http://schemas.openxmlformats.org/officeDocument/2006/relationships/image" Target="../media/image53.png"/><Relationship Id="rId9" Type="http://schemas.openxmlformats.org/officeDocument/2006/relationships/image" Target="../media/image58.svg"/><Relationship Id="rId14" Type="http://schemas.openxmlformats.org/officeDocument/2006/relationships/image" Target="../media/image63.svg"/></Relationships>
</file>

<file path=ppt/slides/_rels/slide13.xml.rels><?xml version="1.0" encoding="UTF-8" standalone="yes"?>
<Relationships xmlns="http://schemas.openxmlformats.org/package/2006/relationships"><Relationship Id="rId8" Type="http://schemas.openxmlformats.org/officeDocument/2006/relationships/image" Target="../media/image47.png"/><Relationship Id="rId13" Type="http://schemas.openxmlformats.org/officeDocument/2006/relationships/image" Target="../media/image58.svg"/><Relationship Id="rId18" Type="http://schemas.openxmlformats.org/officeDocument/2006/relationships/image" Target="../media/image63.svg"/><Relationship Id="rId3" Type="http://schemas.openxmlformats.org/officeDocument/2006/relationships/image" Target="../media/image69.png"/><Relationship Id="rId21" Type="http://schemas.openxmlformats.org/officeDocument/2006/relationships/image" Target="../media/image75.svg"/><Relationship Id="rId7" Type="http://schemas.openxmlformats.org/officeDocument/2006/relationships/image" Target="../media/image46.png"/><Relationship Id="rId12" Type="http://schemas.openxmlformats.org/officeDocument/2006/relationships/image" Target="../media/image57.png"/><Relationship Id="rId17" Type="http://schemas.openxmlformats.org/officeDocument/2006/relationships/image" Target="../media/image62.png"/><Relationship Id="rId2" Type="http://schemas.openxmlformats.org/officeDocument/2006/relationships/notesSlide" Target="../notesSlides/notesSlide7.xml"/><Relationship Id="rId16" Type="http://schemas.openxmlformats.org/officeDocument/2006/relationships/image" Target="../media/image61.svg"/><Relationship Id="rId20" Type="http://schemas.openxmlformats.org/officeDocument/2006/relationships/image" Target="../media/image74.png"/><Relationship Id="rId1" Type="http://schemas.openxmlformats.org/officeDocument/2006/relationships/slideLayout" Target="../slideLayouts/slideLayout12.xml"/><Relationship Id="rId6" Type="http://schemas.openxmlformats.org/officeDocument/2006/relationships/image" Target="../media/image72.svg"/><Relationship Id="rId11" Type="http://schemas.openxmlformats.org/officeDocument/2006/relationships/image" Target="../media/image56.png"/><Relationship Id="rId24" Type="http://schemas.openxmlformats.org/officeDocument/2006/relationships/image" Target="../media/image31.png"/><Relationship Id="rId5" Type="http://schemas.openxmlformats.org/officeDocument/2006/relationships/image" Target="../media/image71.png"/><Relationship Id="rId15" Type="http://schemas.openxmlformats.org/officeDocument/2006/relationships/image" Target="../media/image60.png"/><Relationship Id="rId23" Type="http://schemas.openxmlformats.org/officeDocument/2006/relationships/image" Target="../media/image77.svg"/><Relationship Id="rId10" Type="http://schemas.openxmlformats.org/officeDocument/2006/relationships/image" Target="../media/image55.svg"/><Relationship Id="rId19" Type="http://schemas.openxmlformats.org/officeDocument/2006/relationships/image" Target="../media/image64.png"/><Relationship Id="rId4" Type="http://schemas.openxmlformats.org/officeDocument/2006/relationships/image" Target="../media/image70.svg"/><Relationship Id="rId9" Type="http://schemas.openxmlformats.org/officeDocument/2006/relationships/image" Target="../media/image54.png"/><Relationship Id="rId14" Type="http://schemas.openxmlformats.org/officeDocument/2006/relationships/image" Target="../media/image73.png"/><Relationship Id="rId22" Type="http://schemas.openxmlformats.org/officeDocument/2006/relationships/image" Target="../media/image76.png"/></Relationships>
</file>

<file path=ppt/slides/_rels/slide14.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78.png"/><Relationship Id="rId7" Type="http://schemas.openxmlformats.org/officeDocument/2006/relationships/image" Target="../media/image80.svg"/><Relationship Id="rId2" Type="http://schemas.openxmlformats.org/officeDocument/2006/relationships/notesSlide" Target="../notesSlides/notesSlide8.xml"/><Relationship Id="rId1" Type="http://schemas.openxmlformats.org/officeDocument/2006/relationships/slideLayout" Target="../slideLayouts/slideLayout42.xml"/><Relationship Id="rId6" Type="http://schemas.openxmlformats.org/officeDocument/2006/relationships/image" Target="../media/image79.png"/><Relationship Id="rId5" Type="http://schemas.openxmlformats.org/officeDocument/2006/relationships/image" Target="../media/image47.png"/><Relationship Id="rId4" Type="http://schemas.openxmlformats.org/officeDocument/2006/relationships/image" Target="../media/image46.png"/></Relationships>
</file>

<file path=ppt/slides/_rels/slide15.xml.rels><?xml version="1.0" encoding="UTF-8" standalone="yes"?>
<Relationships xmlns="http://schemas.openxmlformats.org/package/2006/relationships"><Relationship Id="rId8" Type="http://schemas.openxmlformats.org/officeDocument/2006/relationships/image" Target="../media/image85.png"/><Relationship Id="rId13" Type="http://schemas.openxmlformats.org/officeDocument/2006/relationships/image" Target="../media/image71.png"/><Relationship Id="rId18" Type="http://schemas.openxmlformats.org/officeDocument/2006/relationships/image" Target="../media/image90.svg"/><Relationship Id="rId3" Type="http://schemas.openxmlformats.org/officeDocument/2006/relationships/image" Target="../media/image81.png"/><Relationship Id="rId21" Type="http://schemas.openxmlformats.org/officeDocument/2006/relationships/image" Target="../media/image91.png"/><Relationship Id="rId7" Type="http://schemas.openxmlformats.org/officeDocument/2006/relationships/image" Target="../media/image84.svg"/><Relationship Id="rId12" Type="http://schemas.openxmlformats.org/officeDocument/2006/relationships/image" Target="../media/image78.png"/><Relationship Id="rId17" Type="http://schemas.openxmlformats.org/officeDocument/2006/relationships/image" Target="../media/image89.png"/><Relationship Id="rId2" Type="http://schemas.openxmlformats.org/officeDocument/2006/relationships/notesSlide" Target="../notesSlides/notesSlide9.xml"/><Relationship Id="rId16" Type="http://schemas.openxmlformats.org/officeDocument/2006/relationships/image" Target="../media/image47.png"/><Relationship Id="rId20" Type="http://schemas.openxmlformats.org/officeDocument/2006/relationships/image" Target="../media/image55.svg"/><Relationship Id="rId1" Type="http://schemas.openxmlformats.org/officeDocument/2006/relationships/slideLayout" Target="../slideLayouts/slideLayout12.xml"/><Relationship Id="rId6" Type="http://schemas.openxmlformats.org/officeDocument/2006/relationships/image" Target="../media/image83.png"/><Relationship Id="rId11" Type="http://schemas.openxmlformats.org/officeDocument/2006/relationships/image" Target="../media/image88.svg"/><Relationship Id="rId5" Type="http://schemas.openxmlformats.org/officeDocument/2006/relationships/image" Target="../media/image46.png"/><Relationship Id="rId15" Type="http://schemas.openxmlformats.org/officeDocument/2006/relationships/image" Target="../media/image31.png"/><Relationship Id="rId10" Type="http://schemas.openxmlformats.org/officeDocument/2006/relationships/image" Target="../media/image87.png"/><Relationship Id="rId19" Type="http://schemas.openxmlformats.org/officeDocument/2006/relationships/image" Target="../media/image54.png"/><Relationship Id="rId4" Type="http://schemas.openxmlformats.org/officeDocument/2006/relationships/image" Target="../media/image82.svg"/><Relationship Id="rId9" Type="http://schemas.openxmlformats.org/officeDocument/2006/relationships/image" Target="../media/image86.svg"/><Relationship Id="rId14" Type="http://schemas.openxmlformats.org/officeDocument/2006/relationships/image" Target="../media/image72.svg"/><Relationship Id="rId22" Type="http://schemas.openxmlformats.org/officeDocument/2006/relationships/image" Target="../media/image92.svg"/></Relationships>
</file>

<file path=ppt/slides/_rels/slide16.xml.rels><?xml version="1.0" encoding="UTF-8" standalone="yes"?>
<Relationships xmlns="http://schemas.openxmlformats.org/package/2006/relationships"><Relationship Id="rId8" Type="http://schemas.openxmlformats.org/officeDocument/2006/relationships/image" Target="../media/image98.svg"/><Relationship Id="rId13" Type="http://schemas.openxmlformats.org/officeDocument/2006/relationships/image" Target="../media/image103.png"/><Relationship Id="rId3" Type="http://schemas.openxmlformats.org/officeDocument/2006/relationships/image" Target="../media/image93.png"/><Relationship Id="rId7" Type="http://schemas.openxmlformats.org/officeDocument/2006/relationships/image" Target="../media/image97.png"/><Relationship Id="rId12" Type="http://schemas.openxmlformats.org/officeDocument/2006/relationships/image" Target="../media/image102.svg"/><Relationship Id="rId2" Type="http://schemas.openxmlformats.org/officeDocument/2006/relationships/notesSlide" Target="../notesSlides/notesSlide10.xml"/><Relationship Id="rId1" Type="http://schemas.openxmlformats.org/officeDocument/2006/relationships/slideLayout" Target="../slideLayouts/slideLayout42.xml"/><Relationship Id="rId6" Type="http://schemas.openxmlformats.org/officeDocument/2006/relationships/image" Target="../media/image96.svg"/><Relationship Id="rId11" Type="http://schemas.openxmlformats.org/officeDocument/2006/relationships/image" Target="../media/image101.png"/><Relationship Id="rId5" Type="http://schemas.openxmlformats.org/officeDocument/2006/relationships/image" Target="../media/image95.png"/><Relationship Id="rId15" Type="http://schemas.openxmlformats.org/officeDocument/2006/relationships/image" Target="../media/image31.png"/><Relationship Id="rId10" Type="http://schemas.openxmlformats.org/officeDocument/2006/relationships/image" Target="../media/image100.svg"/><Relationship Id="rId4" Type="http://schemas.openxmlformats.org/officeDocument/2006/relationships/image" Target="../media/image94.svg"/><Relationship Id="rId9" Type="http://schemas.openxmlformats.org/officeDocument/2006/relationships/image" Target="../media/image99.png"/><Relationship Id="rId14" Type="http://schemas.openxmlformats.org/officeDocument/2006/relationships/image" Target="../media/image104.svg"/></Relationships>
</file>

<file path=ppt/slides/_rels/slide17.xml.rels><?xml version="1.0" encoding="UTF-8" standalone="yes"?>
<Relationships xmlns="http://schemas.openxmlformats.org/package/2006/relationships"><Relationship Id="rId8" Type="http://schemas.openxmlformats.org/officeDocument/2006/relationships/image" Target="../media/image83.png"/><Relationship Id="rId13" Type="http://schemas.openxmlformats.org/officeDocument/2006/relationships/image" Target="../media/image88.svg"/><Relationship Id="rId18" Type="http://schemas.openxmlformats.org/officeDocument/2006/relationships/image" Target="../media/image89.png"/><Relationship Id="rId3" Type="http://schemas.openxmlformats.org/officeDocument/2006/relationships/image" Target="../media/image46.png"/><Relationship Id="rId21" Type="http://schemas.openxmlformats.org/officeDocument/2006/relationships/image" Target="../media/image92.svg"/><Relationship Id="rId7" Type="http://schemas.openxmlformats.org/officeDocument/2006/relationships/image" Target="../media/image72.svg"/><Relationship Id="rId12" Type="http://schemas.openxmlformats.org/officeDocument/2006/relationships/image" Target="../media/image87.png"/><Relationship Id="rId17" Type="http://schemas.openxmlformats.org/officeDocument/2006/relationships/image" Target="../media/image55.svg"/><Relationship Id="rId2" Type="http://schemas.openxmlformats.org/officeDocument/2006/relationships/notesSlide" Target="../notesSlides/notesSlide11.xml"/><Relationship Id="rId16" Type="http://schemas.openxmlformats.org/officeDocument/2006/relationships/image" Target="../media/image54.png"/><Relationship Id="rId20" Type="http://schemas.openxmlformats.org/officeDocument/2006/relationships/image" Target="../media/image91.png"/><Relationship Id="rId1" Type="http://schemas.openxmlformats.org/officeDocument/2006/relationships/slideLayout" Target="../slideLayouts/slideLayout12.xml"/><Relationship Id="rId6" Type="http://schemas.openxmlformats.org/officeDocument/2006/relationships/image" Target="../media/image71.png"/><Relationship Id="rId11" Type="http://schemas.openxmlformats.org/officeDocument/2006/relationships/image" Target="../media/image86.svg"/><Relationship Id="rId5" Type="http://schemas.openxmlformats.org/officeDocument/2006/relationships/image" Target="../media/image82.svg"/><Relationship Id="rId15" Type="http://schemas.openxmlformats.org/officeDocument/2006/relationships/image" Target="../media/image47.png"/><Relationship Id="rId10" Type="http://schemas.openxmlformats.org/officeDocument/2006/relationships/image" Target="../media/image85.png"/><Relationship Id="rId19" Type="http://schemas.openxmlformats.org/officeDocument/2006/relationships/image" Target="../media/image90.svg"/><Relationship Id="rId4" Type="http://schemas.openxmlformats.org/officeDocument/2006/relationships/image" Target="../media/image81.png"/><Relationship Id="rId9" Type="http://schemas.openxmlformats.org/officeDocument/2006/relationships/image" Target="../media/image84.svg"/><Relationship Id="rId14" Type="http://schemas.openxmlformats.org/officeDocument/2006/relationships/image" Target="../media/image31.png"/></Relationships>
</file>

<file path=ppt/slides/_rels/slide18.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32.emf"/><Relationship Id="rId7" Type="http://schemas.openxmlformats.org/officeDocument/2006/relationships/image" Target="../media/image46.png"/><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openxmlformats.org/officeDocument/2006/relationships/image" Target="../media/image43.emf"/><Relationship Id="rId5" Type="http://schemas.openxmlformats.org/officeDocument/2006/relationships/image" Target="../media/image31.png"/><Relationship Id="rId4" Type="http://schemas.openxmlformats.org/officeDocument/2006/relationships/image" Target="../media/image105.jpeg"/><Relationship Id="rId9" Type="http://schemas.openxmlformats.org/officeDocument/2006/relationships/image" Target="../media/image106.emf"/></Relationships>
</file>

<file path=ppt/slides/_rels/slide19.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3.xml"/></Relationships>
</file>

<file path=ppt/slides/_rels/slide20.xml.rels><?xml version="1.0" encoding="UTF-8" standalone="yes"?>
<Relationships xmlns="http://schemas.openxmlformats.org/package/2006/relationships"><Relationship Id="rId8" Type="http://schemas.openxmlformats.org/officeDocument/2006/relationships/image" Target="../media/image108.png"/><Relationship Id="rId13" Type="http://schemas.openxmlformats.org/officeDocument/2006/relationships/image" Target="../media/image72.svg"/><Relationship Id="rId3" Type="http://schemas.openxmlformats.org/officeDocument/2006/relationships/image" Target="../media/image46.png"/><Relationship Id="rId7" Type="http://schemas.openxmlformats.org/officeDocument/2006/relationships/image" Target="../media/image84.svg"/><Relationship Id="rId12" Type="http://schemas.openxmlformats.org/officeDocument/2006/relationships/image" Target="../media/image71.png"/><Relationship Id="rId2" Type="http://schemas.openxmlformats.org/officeDocument/2006/relationships/notesSlide" Target="../notesSlides/notesSlide14.xml"/><Relationship Id="rId1" Type="http://schemas.openxmlformats.org/officeDocument/2006/relationships/slideLayout" Target="../slideLayouts/slideLayout12.xml"/><Relationship Id="rId6" Type="http://schemas.openxmlformats.org/officeDocument/2006/relationships/image" Target="../media/image83.png"/><Relationship Id="rId11" Type="http://schemas.openxmlformats.org/officeDocument/2006/relationships/image" Target="../media/image111.svg"/><Relationship Id="rId5" Type="http://schemas.openxmlformats.org/officeDocument/2006/relationships/image" Target="../media/image82.svg"/><Relationship Id="rId10" Type="http://schemas.openxmlformats.org/officeDocument/2006/relationships/image" Target="../media/image110.png"/><Relationship Id="rId4" Type="http://schemas.openxmlformats.org/officeDocument/2006/relationships/image" Target="../media/image81.png"/><Relationship Id="rId9" Type="http://schemas.openxmlformats.org/officeDocument/2006/relationships/image" Target="../media/image109.svg"/><Relationship Id="rId14" Type="http://schemas.openxmlformats.org/officeDocument/2006/relationships/image" Target="../media/image31.png"/></Relationships>
</file>

<file path=ppt/slides/_rels/slide21.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15.xml"/><Relationship Id="rId1" Type="http://schemas.openxmlformats.org/officeDocument/2006/relationships/slideLayout" Target="../slideLayouts/slideLayout12.xml"/><Relationship Id="rId4" Type="http://schemas.openxmlformats.org/officeDocument/2006/relationships/image" Target="../media/image46.png"/></Relationships>
</file>

<file path=ppt/slides/_rels/slide22.xml.rels><?xml version="1.0" encoding="UTF-8" standalone="yes"?>
<Relationships xmlns="http://schemas.openxmlformats.org/package/2006/relationships"><Relationship Id="rId3" Type="http://schemas.openxmlformats.org/officeDocument/2006/relationships/image" Target="../media/image52.emf"/><Relationship Id="rId7" Type="http://schemas.openxmlformats.org/officeDocument/2006/relationships/image" Target="../media/image105.jpeg"/><Relationship Id="rId2" Type="http://schemas.openxmlformats.org/officeDocument/2006/relationships/notesSlide" Target="../notesSlides/notesSlide16.xml"/><Relationship Id="rId1" Type="http://schemas.openxmlformats.org/officeDocument/2006/relationships/slideLayout" Target="../slideLayouts/slideLayout32.xml"/><Relationship Id="rId6" Type="http://schemas.openxmlformats.org/officeDocument/2006/relationships/image" Target="../media/image50.svg"/><Relationship Id="rId5" Type="http://schemas.openxmlformats.org/officeDocument/2006/relationships/image" Target="../media/image49.png"/><Relationship Id="rId4" Type="http://schemas.openxmlformats.org/officeDocument/2006/relationships/image" Target="../media/image48.emf"/></Relationships>
</file>

<file path=ppt/slides/_rels/slide23.xml.rels><?xml version="1.0" encoding="UTF-8" standalone="yes"?>
<Relationships xmlns="http://schemas.openxmlformats.org/package/2006/relationships"><Relationship Id="rId8" Type="http://schemas.openxmlformats.org/officeDocument/2006/relationships/image" Target="../media/image113.png"/><Relationship Id="rId3" Type="http://schemas.openxmlformats.org/officeDocument/2006/relationships/hyperlink" Target="https://aka.ms/AccessAndPowerPlatform" TargetMode="External"/><Relationship Id="rId7" Type="http://schemas.openxmlformats.org/officeDocument/2006/relationships/image" Target="../media/image47.png"/><Relationship Id="rId2" Type="http://schemas.openxmlformats.org/officeDocument/2006/relationships/notesSlide" Target="../notesSlides/notesSlide17.xml"/><Relationship Id="rId1" Type="http://schemas.openxmlformats.org/officeDocument/2006/relationships/slideLayout" Target="../slideLayouts/slideLayout12.xml"/><Relationship Id="rId6" Type="http://schemas.openxmlformats.org/officeDocument/2006/relationships/image" Target="../media/image46.png"/><Relationship Id="rId5" Type="http://schemas.openxmlformats.org/officeDocument/2006/relationships/image" Target="../media/image31.png"/><Relationship Id="rId4" Type="http://schemas.openxmlformats.org/officeDocument/2006/relationships/image" Target="../media/image112.png"/><Relationship Id="rId9" Type="http://schemas.openxmlformats.org/officeDocument/2006/relationships/image" Target="../media/image114.svg"/></Relationships>
</file>

<file path=ppt/slides/_rels/slide2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s://forms.office.com/r/BEay6LzJL6" TargetMode="External"/><Relationship Id="rId1" Type="http://schemas.openxmlformats.org/officeDocument/2006/relationships/slideLayout" Target="../slideLayouts/slideLayout50.xml"/><Relationship Id="rId4" Type="http://schemas.openxmlformats.org/officeDocument/2006/relationships/image" Target="../media/image115.png"/></Relationships>
</file>

<file path=ppt/slides/_rels/slide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45.xml"/><Relationship Id="rId5" Type="http://schemas.openxmlformats.org/officeDocument/2006/relationships/image" Target="../media/image31.png"/><Relationship Id="rId4" Type="http://schemas.openxmlformats.org/officeDocument/2006/relationships/image" Target="../media/image30.svg"/></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31.png"/><Relationship Id="rId2" Type="http://schemas.openxmlformats.org/officeDocument/2006/relationships/diagramData" Target="../diagrams/data1.xml"/><Relationship Id="rId1" Type="http://schemas.openxmlformats.org/officeDocument/2006/relationships/slideLayout" Target="../slideLayouts/slideLayout45.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image" Target="../media/image31.png"/><Relationship Id="rId1" Type="http://schemas.openxmlformats.org/officeDocument/2006/relationships/slideLayout" Target="../slideLayouts/slideLayout3.xml"/><Relationship Id="rId4" Type="http://schemas.openxmlformats.org/officeDocument/2006/relationships/image" Target="../media/image33.emf"/></Relationships>
</file>

<file path=ppt/slides/_rels/slide6.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34.png"/><Relationship Id="rId7" Type="http://schemas.openxmlformats.org/officeDocument/2006/relationships/image" Target="../media/image38.png"/><Relationship Id="rId2" Type="http://schemas.openxmlformats.org/officeDocument/2006/relationships/notesSlide" Target="../notesSlides/notesSlide3.xml"/><Relationship Id="rId1" Type="http://schemas.openxmlformats.org/officeDocument/2006/relationships/slideLayout" Target="../slideLayouts/slideLayout49.xml"/><Relationship Id="rId6" Type="http://schemas.openxmlformats.org/officeDocument/2006/relationships/image" Target="../media/image37.png"/><Relationship Id="rId11" Type="http://schemas.openxmlformats.org/officeDocument/2006/relationships/image" Target="../media/image33.emf"/><Relationship Id="rId5" Type="http://schemas.openxmlformats.org/officeDocument/2006/relationships/image" Target="../media/image36.png"/><Relationship Id="rId10" Type="http://schemas.openxmlformats.org/officeDocument/2006/relationships/image" Target="../media/image32.emf"/><Relationship Id="rId4" Type="http://schemas.openxmlformats.org/officeDocument/2006/relationships/image" Target="../media/image35.png"/><Relationship Id="rId9" Type="http://schemas.openxmlformats.org/officeDocument/2006/relationships/image" Target="../media/image31.png"/></Relationships>
</file>

<file path=ppt/slides/_rels/slide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hyperlink" Target="https://www.slashdata.co/" TargetMode="Externa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hyperlink" Target="https://www.slashdata.co/" TargetMode="External"/><Relationship Id="rId2" Type="http://schemas.openxmlformats.org/officeDocument/2006/relationships/image" Target="../media/image41.png"/><Relationship Id="rId1" Type="http://schemas.openxmlformats.org/officeDocument/2006/relationships/slideLayout" Target="../slideLayouts/slideLayout45.xml"/></Relationships>
</file>

<file path=ppt/slides/_rels/slide9.xml.rels><?xml version="1.0" encoding="UTF-8" standalone="yes"?>
<Relationships xmlns="http://schemas.openxmlformats.org/package/2006/relationships"><Relationship Id="rId3" Type="http://schemas.openxmlformats.org/officeDocument/2006/relationships/hyperlink" Target="https://www.slashdata.co/" TargetMode="External"/><Relationship Id="rId2" Type="http://schemas.openxmlformats.org/officeDocument/2006/relationships/image" Target="../media/image42.png"/><Relationship Id="rId1" Type="http://schemas.openxmlformats.org/officeDocument/2006/relationships/slideLayout" Target="../slideLayouts/slideLayout4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84200" y="2255957"/>
            <a:ext cx="11036300" cy="553998"/>
          </a:xfrm>
        </p:spPr>
        <p:txBody>
          <a:bodyPr/>
          <a:lstStyle/>
          <a:p>
            <a:r>
              <a:rPr kumimoji="0" lang="en-US" sz="3600" b="0" i="0" u="none" strike="noStrike" kern="0" cap="none" spc="0" normalizeH="0" baseline="0" noProof="0">
                <a:ln>
                  <a:noFill/>
                </a:ln>
                <a:effectLst/>
                <a:uLnTx/>
                <a:uFillTx/>
                <a:latin typeface="Segoe UI"/>
                <a:ea typeface="+mn-ea"/>
                <a:cs typeface="Segoe UI Light"/>
              </a:rPr>
              <a:t>The Future of Microsoft </a:t>
            </a:r>
            <a:r>
              <a:rPr lang="en-US" sz="3600" kern="0">
                <a:latin typeface="Segoe UI"/>
                <a:cs typeface="Segoe UI Light"/>
              </a:rPr>
              <a:t>Access</a:t>
            </a:r>
            <a:endParaRPr lang="en-US"/>
          </a:p>
        </p:txBody>
      </p:sp>
      <p:sp>
        <p:nvSpPr>
          <p:cNvPr id="5" name="Text Placeholder 4"/>
          <p:cNvSpPr>
            <a:spLocks noGrp="1"/>
          </p:cNvSpPr>
          <p:nvPr>
            <p:ph type="body" sz="quarter" idx="12"/>
          </p:nvPr>
        </p:nvSpPr>
        <p:spPr>
          <a:xfrm>
            <a:off x="584200" y="2894835"/>
            <a:ext cx="11264900" cy="1107996"/>
          </a:xfrm>
        </p:spPr>
        <p:txBody>
          <a:bodyPr/>
          <a:lstStyle/>
          <a:p>
            <a:r>
              <a:rPr lang="en-US" sz="2400" kern="0">
                <a:latin typeface="Segoe UI"/>
                <a:cs typeface="Segoe UI Light"/>
              </a:rPr>
              <a:t>Our roadmap and a deep dive on the </a:t>
            </a:r>
            <a:br>
              <a:rPr lang="en-US" sz="2400" kern="0">
                <a:latin typeface="Segoe UI"/>
                <a:cs typeface="Segoe UI Light"/>
              </a:rPr>
            </a:br>
            <a:r>
              <a:rPr lang="en-US" sz="2400" kern="0">
                <a:latin typeface="Segoe UI"/>
                <a:cs typeface="Segoe UI Light"/>
              </a:rPr>
              <a:t>Microsoft Access Connector for Dataverse and Microsoft Power Platform </a:t>
            </a:r>
            <a:br>
              <a:rPr lang="en-US" sz="2400" kern="0">
                <a:latin typeface="Segoe UI"/>
                <a:cs typeface="Segoe UI Light"/>
              </a:rPr>
            </a:br>
            <a:r>
              <a:rPr lang="en-US" sz="2400" kern="0">
                <a:latin typeface="Segoe UI"/>
                <a:cs typeface="Segoe UI Light"/>
              </a:rPr>
              <a:t>(Public Beta)</a:t>
            </a:r>
            <a:endParaRPr lang="en-US"/>
          </a:p>
        </p:txBody>
      </p:sp>
      <p:sp>
        <p:nvSpPr>
          <p:cNvPr id="2" name="TextBox 1">
            <a:extLst>
              <a:ext uri="{FF2B5EF4-FFF2-40B4-BE49-F238E27FC236}">
                <a16:creationId xmlns:a16="http://schemas.microsoft.com/office/drawing/2014/main" id="{06A55CA1-18A1-4375-9FF7-56E8094D5458}"/>
              </a:ext>
            </a:extLst>
          </p:cNvPr>
          <p:cNvSpPr txBox="1"/>
          <p:nvPr/>
        </p:nvSpPr>
        <p:spPr>
          <a:xfrm>
            <a:off x="2556925" y="4556817"/>
            <a:ext cx="3175819" cy="1046440"/>
          </a:xfrm>
          <a:prstGeom prst="rect">
            <a:avLst/>
          </a:prstGeom>
          <a:noFill/>
        </p:spPr>
        <p:txBody>
          <a:bodyPr wrap="square" lIns="0" tIns="0" rIns="0" bIns="0" rtlCol="0">
            <a:spAutoFit/>
          </a:bodyPr>
          <a:lstStyle/>
          <a:p>
            <a:r>
              <a:rPr lang="en-US" sz="2000"/>
              <a:t>Joe Jimenez</a:t>
            </a:r>
          </a:p>
          <a:p>
            <a:r>
              <a:rPr lang="en-US" sz="1600"/>
              <a:t>Software Engineer</a:t>
            </a:r>
          </a:p>
          <a:p>
            <a:pPr algn="l"/>
            <a:r>
              <a:rPr lang="en-US" sz="1600"/>
              <a:t>Microsoft Access</a:t>
            </a:r>
          </a:p>
          <a:p>
            <a:pPr algn="l"/>
            <a:endParaRPr lang="en-US" sz="1600"/>
          </a:p>
        </p:txBody>
      </p:sp>
      <p:pic>
        <p:nvPicPr>
          <p:cNvPr id="7" name="Picture Placeholder 21" descr="A person wearing glasses and smiling at the camera&#10;&#10;Description automatically generated">
            <a:extLst>
              <a:ext uri="{FF2B5EF4-FFF2-40B4-BE49-F238E27FC236}">
                <a16:creationId xmlns:a16="http://schemas.microsoft.com/office/drawing/2014/main" id="{6401BF19-AB6F-460A-9BE4-C4CFEA56D757}"/>
              </a:ext>
            </a:extLst>
          </p:cNvPr>
          <p:cNvPicPr>
            <a:picLocks noChangeAspect="1"/>
          </p:cNvPicPr>
          <p:nvPr/>
        </p:nvPicPr>
        <p:blipFill rotWithShape="1">
          <a:blip r:embed="rId3"/>
          <a:srcRect l="-209" t="20105" r="1002" b="23929"/>
          <a:stretch/>
        </p:blipFill>
        <p:spPr>
          <a:xfrm>
            <a:off x="6415743" y="4228168"/>
            <a:ext cx="1732461" cy="1613831"/>
          </a:xfrm>
          <a:prstGeom prst="rect">
            <a:avLst/>
          </a:prstGeom>
        </p:spPr>
      </p:pic>
      <p:sp>
        <p:nvSpPr>
          <p:cNvPr id="9" name="TextBox 8">
            <a:extLst>
              <a:ext uri="{FF2B5EF4-FFF2-40B4-BE49-F238E27FC236}">
                <a16:creationId xmlns:a16="http://schemas.microsoft.com/office/drawing/2014/main" id="{648850B1-281B-408A-881B-769561873F55}"/>
              </a:ext>
            </a:extLst>
          </p:cNvPr>
          <p:cNvSpPr txBox="1"/>
          <p:nvPr/>
        </p:nvSpPr>
        <p:spPr>
          <a:xfrm>
            <a:off x="8310239" y="4556818"/>
            <a:ext cx="3175819" cy="800219"/>
          </a:xfrm>
          <a:prstGeom prst="rect">
            <a:avLst/>
          </a:prstGeom>
          <a:noFill/>
        </p:spPr>
        <p:txBody>
          <a:bodyPr wrap="square" lIns="0" tIns="0" rIns="0" bIns="0" rtlCol="0">
            <a:spAutoFit/>
          </a:bodyPr>
          <a:lstStyle/>
          <a:p>
            <a:pPr algn="l"/>
            <a:r>
              <a:rPr lang="en-US" sz="2000"/>
              <a:t>Michael Aldridge</a:t>
            </a:r>
          </a:p>
          <a:p>
            <a:pPr algn="l"/>
            <a:r>
              <a:rPr lang="en-US" sz="1600"/>
              <a:t>Principal Program Manager  Microsoft Access</a:t>
            </a:r>
          </a:p>
        </p:txBody>
      </p:sp>
      <p:pic>
        <p:nvPicPr>
          <p:cNvPr id="8" name="Picture 7" descr="A person wearing a life jacket&#10;&#10;Description automatically generated with medium confidence">
            <a:extLst>
              <a:ext uri="{FF2B5EF4-FFF2-40B4-BE49-F238E27FC236}">
                <a16:creationId xmlns:a16="http://schemas.microsoft.com/office/drawing/2014/main" id="{9BCB3B03-BF8F-4E45-911D-0BC76DB35B59}"/>
              </a:ext>
            </a:extLst>
          </p:cNvPr>
          <p:cNvPicPr>
            <a:picLocks noChangeAspect="1"/>
          </p:cNvPicPr>
          <p:nvPr/>
        </p:nvPicPr>
        <p:blipFill>
          <a:blip r:embed="rId4"/>
          <a:stretch>
            <a:fillRect/>
          </a:stretch>
        </p:blipFill>
        <p:spPr>
          <a:xfrm>
            <a:off x="861459" y="4222030"/>
            <a:ext cx="1450070" cy="1619969"/>
          </a:xfrm>
          <a:prstGeom prst="rect">
            <a:avLst/>
          </a:prstGeom>
        </p:spPr>
      </p:pic>
    </p:spTree>
    <p:extLst>
      <p:ext uri="{BB962C8B-B14F-4D97-AF65-F5344CB8AC3E}">
        <p14:creationId xmlns:p14="http://schemas.microsoft.com/office/powerpoint/2010/main" val="168938418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E1F2AF-87DC-41CC-B867-DB42E78E9BE1}"/>
              </a:ext>
            </a:extLst>
          </p:cNvPr>
          <p:cNvSpPr>
            <a:spLocks noGrp="1"/>
          </p:cNvSpPr>
          <p:nvPr>
            <p:ph type="title"/>
          </p:nvPr>
        </p:nvSpPr>
        <p:spPr>
          <a:xfrm>
            <a:off x="353770" y="166158"/>
            <a:ext cx="11296136" cy="954980"/>
          </a:xfrm>
        </p:spPr>
        <p:txBody>
          <a:bodyPr>
            <a:noAutofit/>
          </a:bodyPr>
          <a:lstStyle/>
          <a:p>
            <a:r>
              <a:rPr lang="en-US" sz="3200"/>
              <a:t>Announcing new capability and flexibility with the cloud: </a:t>
            </a:r>
            <a:br>
              <a:rPr lang="en-US" sz="3200"/>
            </a:br>
            <a:r>
              <a:rPr lang="en-US" sz="3200"/>
              <a:t>Microsoft Access Connector for Dataverse and Power Platform </a:t>
            </a:r>
          </a:p>
        </p:txBody>
      </p:sp>
      <p:grpSp>
        <p:nvGrpSpPr>
          <p:cNvPr id="3" name="Group 2">
            <a:extLst>
              <a:ext uri="{FF2B5EF4-FFF2-40B4-BE49-F238E27FC236}">
                <a16:creationId xmlns:a16="http://schemas.microsoft.com/office/drawing/2014/main" id="{077E9DAF-4B64-4D6D-89EB-2776106395C9}"/>
              </a:ext>
            </a:extLst>
          </p:cNvPr>
          <p:cNvGrpSpPr/>
          <p:nvPr/>
        </p:nvGrpSpPr>
        <p:grpSpPr>
          <a:xfrm>
            <a:off x="1618464" y="1315271"/>
            <a:ext cx="8766747" cy="5222484"/>
            <a:chOff x="1886739" y="1446755"/>
            <a:chExt cx="8766747" cy="5222484"/>
          </a:xfrm>
        </p:grpSpPr>
        <p:pic>
          <p:nvPicPr>
            <p:cNvPr id="30" name="Picture 29" descr="A close up of a logo&#10;&#10;Description generated with high confidence">
              <a:extLst>
                <a:ext uri="{FF2B5EF4-FFF2-40B4-BE49-F238E27FC236}">
                  <a16:creationId xmlns:a16="http://schemas.microsoft.com/office/drawing/2014/main" id="{84D34674-0EAB-4808-8645-5A2C03E30FAB}"/>
                </a:ext>
              </a:extLst>
            </p:cNvPr>
            <p:cNvPicPr>
              <a:picLocks noChangeAspect="1"/>
            </p:cNvPicPr>
            <p:nvPr/>
          </p:nvPicPr>
          <p:blipFill>
            <a:blip r:embed="rId3"/>
            <a:stretch>
              <a:fillRect/>
            </a:stretch>
          </p:blipFill>
          <p:spPr>
            <a:xfrm>
              <a:off x="5092643" y="1446755"/>
              <a:ext cx="1881693" cy="1715730"/>
            </a:xfrm>
            <a:prstGeom prst="rect">
              <a:avLst/>
            </a:prstGeom>
          </p:spPr>
        </p:pic>
        <p:pic>
          <p:nvPicPr>
            <p:cNvPr id="31" name="Picture 30">
              <a:extLst>
                <a:ext uri="{FF2B5EF4-FFF2-40B4-BE49-F238E27FC236}">
                  <a16:creationId xmlns:a16="http://schemas.microsoft.com/office/drawing/2014/main" id="{0864FEFD-E257-45AE-8F92-34593981AA34}"/>
                </a:ext>
              </a:extLst>
            </p:cNvPr>
            <p:cNvPicPr>
              <a:picLocks noChangeAspect="1"/>
            </p:cNvPicPr>
            <p:nvPr/>
          </p:nvPicPr>
          <p:blipFill>
            <a:blip r:embed="rId4"/>
            <a:stretch>
              <a:fillRect/>
            </a:stretch>
          </p:blipFill>
          <p:spPr>
            <a:xfrm rot="7883242" flipV="1">
              <a:off x="7070659" y="2603387"/>
              <a:ext cx="1094906" cy="1094906"/>
            </a:xfrm>
            <a:prstGeom prst="rect">
              <a:avLst/>
            </a:prstGeom>
          </p:spPr>
        </p:pic>
        <p:pic>
          <p:nvPicPr>
            <p:cNvPr id="35" name="Picture 34">
              <a:extLst>
                <a:ext uri="{FF2B5EF4-FFF2-40B4-BE49-F238E27FC236}">
                  <a16:creationId xmlns:a16="http://schemas.microsoft.com/office/drawing/2014/main" id="{C78F0138-48FE-4194-9363-EC6D0D5C17C4}"/>
                </a:ext>
              </a:extLst>
            </p:cNvPr>
            <p:cNvPicPr>
              <a:picLocks noChangeAspect="1"/>
            </p:cNvPicPr>
            <p:nvPr/>
          </p:nvPicPr>
          <p:blipFill>
            <a:blip r:embed="rId5"/>
            <a:stretch>
              <a:fillRect/>
            </a:stretch>
          </p:blipFill>
          <p:spPr>
            <a:xfrm>
              <a:off x="7916590" y="2987570"/>
              <a:ext cx="2736896" cy="2445110"/>
            </a:xfrm>
            <a:prstGeom prst="rect">
              <a:avLst/>
            </a:prstGeom>
            <a:effectLst>
              <a:outerShdw blurRad="50800" dist="38100" dir="13500000" algn="br" rotWithShape="0">
                <a:prstClr val="black">
                  <a:alpha val="40000"/>
                </a:prstClr>
              </a:outerShdw>
            </a:effectLst>
          </p:spPr>
        </p:pic>
        <p:pic>
          <p:nvPicPr>
            <p:cNvPr id="37" name="Picture 36">
              <a:extLst>
                <a:ext uri="{FF2B5EF4-FFF2-40B4-BE49-F238E27FC236}">
                  <a16:creationId xmlns:a16="http://schemas.microsoft.com/office/drawing/2014/main" id="{599B76A5-8348-4CAB-AF50-1E9B2A2F4A3F}"/>
                </a:ext>
              </a:extLst>
            </p:cNvPr>
            <p:cNvPicPr>
              <a:picLocks noChangeAspect="1"/>
            </p:cNvPicPr>
            <p:nvPr/>
          </p:nvPicPr>
          <p:blipFill>
            <a:blip r:embed="rId5"/>
            <a:stretch>
              <a:fillRect/>
            </a:stretch>
          </p:blipFill>
          <p:spPr>
            <a:xfrm>
              <a:off x="1886739" y="2778747"/>
              <a:ext cx="2628127" cy="2628127"/>
            </a:xfrm>
            <a:prstGeom prst="rect">
              <a:avLst/>
            </a:prstGeom>
            <a:effectLst>
              <a:outerShdw blurRad="50800" dist="38100" dir="13500000" algn="br" rotWithShape="0">
                <a:prstClr val="black">
                  <a:alpha val="40000"/>
                </a:prstClr>
              </a:outerShdw>
            </a:effectLst>
          </p:spPr>
        </p:pic>
        <p:pic>
          <p:nvPicPr>
            <p:cNvPr id="38" name="Picture 37">
              <a:extLst>
                <a:ext uri="{FF2B5EF4-FFF2-40B4-BE49-F238E27FC236}">
                  <a16:creationId xmlns:a16="http://schemas.microsoft.com/office/drawing/2014/main" id="{FB3757EC-D993-4247-A211-DF2A00270F4D}"/>
                </a:ext>
              </a:extLst>
            </p:cNvPr>
            <p:cNvPicPr>
              <a:picLocks noChangeAspect="1"/>
            </p:cNvPicPr>
            <p:nvPr/>
          </p:nvPicPr>
          <p:blipFill rotWithShape="1">
            <a:blip r:embed="rId6"/>
            <a:srcRect l="12064" t="2" r="11700" b="451"/>
            <a:stretch/>
          </p:blipFill>
          <p:spPr>
            <a:xfrm>
              <a:off x="2939234" y="3150841"/>
              <a:ext cx="752335" cy="700477"/>
            </a:xfrm>
            <a:prstGeom prst="rect">
              <a:avLst/>
            </a:prstGeom>
          </p:spPr>
        </p:pic>
        <p:grpSp>
          <p:nvGrpSpPr>
            <p:cNvPr id="41" name="Group 40">
              <a:extLst>
                <a:ext uri="{FF2B5EF4-FFF2-40B4-BE49-F238E27FC236}">
                  <a16:creationId xmlns:a16="http://schemas.microsoft.com/office/drawing/2014/main" id="{E9CED788-667E-4F8A-A8EC-BD524D42EBE2}"/>
                </a:ext>
              </a:extLst>
            </p:cNvPr>
            <p:cNvGrpSpPr/>
            <p:nvPr/>
          </p:nvGrpSpPr>
          <p:grpSpPr>
            <a:xfrm>
              <a:off x="8675672" y="3506827"/>
              <a:ext cx="1358758" cy="797661"/>
              <a:chOff x="4382723" y="-2090331"/>
              <a:chExt cx="1358758" cy="797661"/>
            </a:xfrm>
          </p:grpSpPr>
          <p:pic>
            <p:nvPicPr>
              <p:cNvPr id="42" name="Picture 41">
                <a:extLst>
                  <a:ext uri="{FF2B5EF4-FFF2-40B4-BE49-F238E27FC236}">
                    <a16:creationId xmlns:a16="http://schemas.microsoft.com/office/drawing/2014/main" id="{6F3B3E20-6AF5-4A6D-8A5A-70C4B490709E}"/>
                  </a:ext>
                </a:extLst>
              </p:cNvPr>
              <p:cNvPicPr>
                <a:picLocks noChangeAspect="1"/>
              </p:cNvPicPr>
              <p:nvPr/>
            </p:nvPicPr>
            <p:blipFill rotWithShape="1">
              <a:blip r:embed="rId7">
                <a:alphaModFix/>
              </a:blip>
              <a:srcRect l="13195" t="11268" r="9566" b="8786"/>
              <a:stretch/>
            </p:blipFill>
            <p:spPr>
              <a:xfrm>
                <a:off x="4382723" y="-2090331"/>
                <a:ext cx="601884" cy="526648"/>
              </a:xfrm>
              <a:prstGeom prst="rect">
                <a:avLst/>
              </a:prstGeom>
            </p:spPr>
          </p:pic>
          <p:sp>
            <p:nvSpPr>
              <p:cNvPr id="44" name="TextBox 43">
                <a:extLst>
                  <a:ext uri="{FF2B5EF4-FFF2-40B4-BE49-F238E27FC236}">
                    <a16:creationId xmlns:a16="http://schemas.microsoft.com/office/drawing/2014/main" id="{7F7D6D94-753D-46B0-B3A7-03C4F513AA1A}"/>
                  </a:ext>
                </a:extLst>
              </p:cNvPr>
              <p:cNvSpPr txBox="1"/>
              <p:nvPr/>
            </p:nvSpPr>
            <p:spPr>
              <a:xfrm>
                <a:off x="4969860" y="-1908223"/>
                <a:ext cx="771621" cy="615553"/>
              </a:xfrm>
              <a:prstGeom prst="rect">
                <a:avLst/>
              </a:prstGeom>
              <a:noFill/>
            </p:spPr>
            <p:txBody>
              <a:bodyPr wrap="none" lIns="0" tIns="0" rIns="0" bIns="0" rtlCol="0">
                <a:spAutoFit/>
              </a:bodyPr>
              <a:lstStyle/>
              <a:p>
                <a:pPr algn="l"/>
                <a:r>
                  <a:rPr lang="en-US" sz="2000" b="1"/>
                  <a:t>Azure </a:t>
                </a:r>
                <a:br>
                  <a:rPr lang="en-US" sz="2000" b="1"/>
                </a:br>
                <a:r>
                  <a:rPr lang="en-US" sz="2000" b="1"/>
                  <a:t>SQL</a:t>
                </a:r>
              </a:p>
            </p:txBody>
          </p:sp>
        </p:grpSp>
        <p:sp>
          <p:nvSpPr>
            <p:cNvPr id="49" name="TextBox 48">
              <a:extLst>
                <a:ext uri="{FF2B5EF4-FFF2-40B4-BE49-F238E27FC236}">
                  <a16:creationId xmlns:a16="http://schemas.microsoft.com/office/drawing/2014/main" id="{19BB565A-C452-4475-8E99-F1F5D0403F4F}"/>
                </a:ext>
              </a:extLst>
            </p:cNvPr>
            <p:cNvSpPr txBox="1"/>
            <p:nvPr/>
          </p:nvSpPr>
          <p:spPr>
            <a:xfrm>
              <a:off x="2589450" y="3742710"/>
              <a:ext cx="1488969" cy="276999"/>
            </a:xfrm>
            <a:prstGeom prst="rect">
              <a:avLst/>
            </a:prstGeom>
            <a:effectLst>
              <a:innerShdw blurRad="63500" dist="50800" dir="13500000">
                <a:prstClr val="black">
                  <a:alpha val="50000"/>
                </a:prstClr>
              </a:innerShdw>
            </a:effectLst>
          </p:spPr>
          <p:txBody>
            <a:bodyPr wrap="square" lIns="0" tIns="0" rIns="0" bIns="0" rtlCol="0">
              <a:spAutoFit/>
            </a:bodyPr>
            <a:lstStyle/>
            <a:p>
              <a:pPr algn="l"/>
              <a:r>
                <a:rPr lang="en-US" sz="1800" b="1"/>
                <a:t>SharePoint</a:t>
              </a:r>
            </a:p>
          </p:txBody>
        </p:sp>
        <p:pic>
          <p:nvPicPr>
            <p:cNvPr id="50" name="Picture 49">
              <a:extLst>
                <a:ext uri="{FF2B5EF4-FFF2-40B4-BE49-F238E27FC236}">
                  <a16:creationId xmlns:a16="http://schemas.microsoft.com/office/drawing/2014/main" id="{743A0AC3-901E-44EE-B01E-218DE5FA8CAD}"/>
                </a:ext>
              </a:extLst>
            </p:cNvPr>
            <p:cNvPicPr>
              <a:picLocks noChangeAspect="1"/>
            </p:cNvPicPr>
            <p:nvPr/>
          </p:nvPicPr>
          <p:blipFill>
            <a:blip r:embed="rId4"/>
            <a:stretch>
              <a:fillRect/>
            </a:stretch>
          </p:blipFill>
          <p:spPr>
            <a:xfrm rot="3082326">
              <a:off x="4335913" y="2634127"/>
              <a:ext cx="1053233" cy="1053233"/>
            </a:xfrm>
            <a:prstGeom prst="rect">
              <a:avLst/>
            </a:prstGeom>
          </p:spPr>
        </p:pic>
        <p:grpSp>
          <p:nvGrpSpPr>
            <p:cNvPr id="8" name="Group 7">
              <a:extLst>
                <a:ext uri="{FF2B5EF4-FFF2-40B4-BE49-F238E27FC236}">
                  <a16:creationId xmlns:a16="http://schemas.microsoft.com/office/drawing/2014/main" id="{D0DEBFE9-D13D-4AC7-9517-0CC2BCC689B0}"/>
                </a:ext>
              </a:extLst>
            </p:cNvPr>
            <p:cNvGrpSpPr/>
            <p:nvPr/>
          </p:nvGrpSpPr>
          <p:grpSpPr>
            <a:xfrm>
              <a:off x="4498276" y="3345370"/>
              <a:ext cx="3662932" cy="3323869"/>
              <a:chOff x="4498276" y="3345370"/>
              <a:chExt cx="3662932" cy="3323869"/>
            </a:xfrm>
          </p:grpSpPr>
          <p:pic>
            <p:nvPicPr>
              <p:cNvPr id="46" name="Picture 45">
                <a:extLst>
                  <a:ext uri="{FF2B5EF4-FFF2-40B4-BE49-F238E27FC236}">
                    <a16:creationId xmlns:a16="http://schemas.microsoft.com/office/drawing/2014/main" id="{B9147CEB-9463-472A-BD0C-A3E1BAA68A45}"/>
                  </a:ext>
                </a:extLst>
              </p:cNvPr>
              <p:cNvPicPr>
                <a:picLocks noChangeAspect="1"/>
              </p:cNvPicPr>
              <p:nvPr/>
            </p:nvPicPr>
            <p:blipFill>
              <a:blip r:embed="rId5"/>
              <a:stretch>
                <a:fillRect/>
              </a:stretch>
            </p:blipFill>
            <p:spPr>
              <a:xfrm rot="10800000">
                <a:off x="4498276" y="3345370"/>
                <a:ext cx="3662932" cy="3323869"/>
              </a:xfrm>
              <a:prstGeom prst="rect">
                <a:avLst/>
              </a:prstGeom>
              <a:effectLst>
                <a:outerShdw blurRad="203200" dist="38100" dir="10800000" algn="r" rotWithShape="0">
                  <a:srgbClr val="FFB900">
                    <a:alpha val="87000"/>
                  </a:srgbClr>
                </a:outerShdw>
              </a:effectLst>
            </p:spPr>
          </p:pic>
          <p:sp>
            <p:nvSpPr>
              <p:cNvPr id="48" name="TextBox 47">
                <a:extLst>
                  <a:ext uri="{FF2B5EF4-FFF2-40B4-BE49-F238E27FC236}">
                    <a16:creationId xmlns:a16="http://schemas.microsoft.com/office/drawing/2014/main" id="{73CB75A6-B3BD-4B7E-A98D-070C204C5CB0}"/>
                  </a:ext>
                </a:extLst>
              </p:cNvPr>
              <p:cNvSpPr txBox="1"/>
              <p:nvPr/>
            </p:nvSpPr>
            <p:spPr>
              <a:xfrm>
                <a:off x="4870741" y="5676170"/>
                <a:ext cx="2670977" cy="553998"/>
              </a:xfrm>
              <a:prstGeom prst="rect">
                <a:avLst/>
              </a:prstGeom>
              <a:noFill/>
            </p:spPr>
            <p:txBody>
              <a:bodyPr wrap="square" lIns="0" tIns="0" rIns="0" bIns="0" rtlCol="0">
                <a:spAutoFit/>
              </a:bodyPr>
              <a:lstStyle/>
              <a:p>
                <a:pPr algn="ctr"/>
                <a:r>
                  <a:rPr lang="en-US" sz="1800" b="1"/>
                  <a:t>Power Platform | </a:t>
                </a:r>
                <a:r>
                  <a:rPr lang="en-US" sz="1800" b="1" err="1"/>
                  <a:t>Dataverse</a:t>
                </a:r>
                <a:endParaRPr lang="en-US" sz="1800" b="1"/>
              </a:p>
            </p:txBody>
          </p:sp>
          <p:pic>
            <p:nvPicPr>
              <p:cNvPr id="51" name="Picture 2" descr="Logo&#10;&#10;Description automatically generated with medium confidence">
                <a:extLst>
                  <a:ext uri="{FF2B5EF4-FFF2-40B4-BE49-F238E27FC236}">
                    <a16:creationId xmlns:a16="http://schemas.microsoft.com/office/drawing/2014/main" id="{17564737-8074-4477-A7E5-6C806EAB8195}"/>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329741" y="4944659"/>
                <a:ext cx="584877" cy="584877"/>
              </a:xfrm>
              <a:prstGeom prst="rect">
                <a:avLst/>
              </a:prstGeom>
              <a:noFill/>
            </p:spPr>
          </p:pic>
          <p:pic>
            <p:nvPicPr>
              <p:cNvPr id="53" name="Picture 2" descr="Shape&#10;&#10;Description automatically generated">
                <a:extLst>
                  <a:ext uri="{FF2B5EF4-FFF2-40B4-BE49-F238E27FC236}">
                    <a16:creationId xmlns:a16="http://schemas.microsoft.com/office/drawing/2014/main" id="{165EA65D-6C0C-426E-94AF-D60012B1E394}"/>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547852" y="4989307"/>
                <a:ext cx="584309" cy="584309"/>
              </a:xfrm>
              <a:prstGeom prst="rect">
                <a:avLst/>
              </a:prstGeom>
              <a:noFill/>
            </p:spPr>
          </p:pic>
        </p:grpSp>
      </p:grpSp>
    </p:spTree>
    <p:extLst>
      <p:ext uri="{BB962C8B-B14F-4D97-AF65-F5344CB8AC3E}">
        <p14:creationId xmlns:p14="http://schemas.microsoft.com/office/powerpoint/2010/main" val="24325937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E1F2AF-87DC-41CC-B867-DB42E78E9BE1}"/>
              </a:ext>
            </a:extLst>
          </p:cNvPr>
          <p:cNvSpPr>
            <a:spLocks noGrp="1"/>
          </p:cNvSpPr>
          <p:nvPr>
            <p:ph type="title"/>
          </p:nvPr>
        </p:nvSpPr>
        <p:spPr>
          <a:xfrm>
            <a:off x="489353" y="254290"/>
            <a:ext cx="11018520" cy="553998"/>
          </a:xfrm>
        </p:spPr>
        <p:txBody>
          <a:bodyPr>
            <a:noAutofit/>
          </a:bodyPr>
          <a:lstStyle/>
          <a:p>
            <a:r>
              <a:rPr lang="en-US"/>
              <a:t>Access Dataverse Connector with Power Platform</a:t>
            </a:r>
            <a:br>
              <a:rPr lang="en-US"/>
            </a:br>
            <a:r>
              <a:rPr lang="en-US" sz="2800" i="1"/>
              <a:t>Unlocks new capabilities large and medium organizations </a:t>
            </a:r>
            <a:br>
              <a:rPr lang="en-US" sz="2800" i="1"/>
            </a:br>
            <a:r>
              <a:rPr lang="en-US" sz="2800" i="1"/>
              <a:t>need and want</a:t>
            </a:r>
            <a:endParaRPr lang="en-US" sz="3600" i="1"/>
          </a:p>
        </p:txBody>
      </p:sp>
      <p:sp>
        <p:nvSpPr>
          <p:cNvPr id="14" name="Text Placeholder 13">
            <a:extLst>
              <a:ext uri="{FF2B5EF4-FFF2-40B4-BE49-F238E27FC236}">
                <a16:creationId xmlns:a16="http://schemas.microsoft.com/office/drawing/2014/main" id="{A5317CC0-5B25-4383-B8E6-FB3EE52184D2}"/>
              </a:ext>
            </a:extLst>
          </p:cNvPr>
          <p:cNvSpPr>
            <a:spLocks noGrp="1"/>
          </p:cNvSpPr>
          <p:nvPr>
            <p:ph type="body" sz="quarter" idx="14"/>
          </p:nvPr>
        </p:nvSpPr>
        <p:spPr>
          <a:xfrm>
            <a:off x="4802673" y="1594702"/>
            <a:ext cx="7204195" cy="615553"/>
          </a:xfrm>
        </p:spPr>
        <p:txBody>
          <a:bodyPr/>
          <a:lstStyle/>
          <a:p>
            <a:pPr marL="0" indent="0">
              <a:buNone/>
            </a:pPr>
            <a:r>
              <a:rPr lang="en-US" sz="2000" b="1"/>
              <a:t>Offers “hybrid” solutions </a:t>
            </a:r>
            <a:r>
              <a:rPr lang="en-US" sz="2000"/>
              <a:t>that keep the value and ease of use of Access together with value of cloud-based storage</a:t>
            </a:r>
            <a:endParaRPr lang="en-US" sz="2000">
              <a:cs typeface="Segoe UI Semilight" panose="020B0402040204020203" pitchFamily="34" charset="0"/>
            </a:endParaRPr>
          </a:p>
        </p:txBody>
      </p:sp>
      <p:pic>
        <p:nvPicPr>
          <p:cNvPr id="35" name="Picture 34" descr="A close up of a logo&#10;&#10;Description generated with high confidence">
            <a:extLst>
              <a:ext uri="{FF2B5EF4-FFF2-40B4-BE49-F238E27FC236}">
                <a16:creationId xmlns:a16="http://schemas.microsoft.com/office/drawing/2014/main" id="{93CFE2A2-3671-4778-AA78-EA439C274FE4}"/>
              </a:ext>
            </a:extLst>
          </p:cNvPr>
          <p:cNvPicPr>
            <a:picLocks noChangeAspect="1"/>
          </p:cNvPicPr>
          <p:nvPr/>
        </p:nvPicPr>
        <p:blipFill>
          <a:blip r:embed="rId3"/>
          <a:stretch>
            <a:fillRect/>
          </a:stretch>
        </p:blipFill>
        <p:spPr>
          <a:xfrm>
            <a:off x="1283756" y="2257240"/>
            <a:ext cx="1668698" cy="1521521"/>
          </a:xfrm>
          <a:prstGeom prst="rect">
            <a:avLst/>
          </a:prstGeom>
        </p:spPr>
      </p:pic>
      <p:pic>
        <p:nvPicPr>
          <p:cNvPr id="38" name="Picture 37">
            <a:extLst>
              <a:ext uri="{FF2B5EF4-FFF2-40B4-BE49-F238E27FC236}">
                <a16:creationId xmlns:a16="http://schemas.microsoft.com/office/drawing/2014/main" id="{9EA04325-A005-4BE5-A5E2-28EC5AC127E6}"/>
              </a:ext>
            </a:extLst>
          </p:cNvPr>
          <p:cNvPicPr>
            <a:picLocks noChangeAspect="1"/>
          </p:cNvPicPr>
          <p:nvPr/>
        </p:nvPicPr>
        <p:blipFill>
          <a:blip r:embed="rId4"/>
          <a:stretch>
            <a:fillRect/>
          </a:stretch>
        </p:blipFill>
        <p:spPr>
          <a:xfrm rot="10800000">
            <a:off x="654624" y="3436071"/>
            <a:ext cx="3092198" cy="2585321"/>
          </a:xfrm>
          <a:prstGeom prst="rect">
            <a:avLst/>
          </a:prstGeom>
          <a:ln>
            <a:noFill/>
          </a:ln>
          <a:effectLst>
            <a:outerShdw blurRad="203200" dist="38100" dir="10800000" algn="r" rotWithShape="0">
              <a:srgbClr val="FFB900">
                <a:alpha val="87000"/>
              </a:srgbClr>
            </a:outerShdw>
          </a:effectLst>
        </p:spPr>
      </p:pic>
      <p:sp>
        <p:nvSpPr>
          <p:cNvPr id="39" name="TextBox 38">
            <a:extLst>
              <a:ext uri="{FF2B5EF4-FFF2-40B4-BE49-F238E27FC236}">
                <a16:creationId xmlns:a16="http://schemas.microsoft.com/office/drawing/2014/main" id="{4E624DB7-9528-4849-BC1F-EC2C0BF98E5B}"/>
              </a:ext>
            </a:extLst>
          </p:cNvPr>
          <p:cNvSpPr txBox="1"/>
          <p:nvPr/>
        </p:nvSpPr>
        <p:spPr>
          <a:xfrm>
            <a:off x="1182247" y="5296581"/>
            <a:ext cx="1981620" cy="430887"/>
          </a:xfrm>
          <a:prstGeom prst="rect">
            <a:avLst/>
          </a:prstGeom>
          <a:noFill/>
          <a:ln>
            <a:noFill/>
          </a:ln>
        </p:spPr>
        <p:txBody>
          <a:bodyPr wrap="square" lIns="0" tIns="0" rIns="0" bIns="0" rtlCol="0">
            <a:spAutoFit/>
          </a:bodyPr>
          <a:lstStyle/>
          <a:p>
            <a:pPr algn="ctr"/>
            <a:r>
              <a:rPr lang="en-US" sz="1400" b="1"/>
              <a:t>Power Platform | </a:t>
            </a:r>
            <a:br>
              <a:rPr lang="en-US" sz="1400" b="1"/>
            </a:br>
            <a:r>
              <a:rPr lang="en-US" sz="1400" b="1"/>
              <a:t>Dataverse</a:t>
            </a:r>
          </a:p>
        </p:txBody>
      </p:sp>
      <p:pic>
        <p:nvPicPr>
          <p:cNvPr id="40" name="Picture 2" descr="Logo&#10;&#10;Description automatically generated with medium confidence">
            <a:extLst>
              <a:ext uri="{FF2B5EF4-FFF2-40B4-BE49-F238E27FC236}">
                <a16:creationId xmlns:a16="http://schemas.microsoft.com/office/drawing/2014/main" id="{70FB1C40-6E2D-400A-B5F9-3303E59F3A6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48488" y="4585805"/>
            <a:ext cx="771437" cy="710776"/>
          </a:xfrm>
          <a:prstGeom prst="rect">
            <a:avLst/>
          </a:prstGeom>
          <a:noFill/>
          <a:ln>
            <a:noFill/>
          </a:ln>
        </p:spPr>
      </p:pic>
      <p:pic>
        <p:nvPicPr>
          <p:cNvPr id="41" name="Picture 2" descr="Shape&#10;&#10;Description automatically generated">
            <a:extLst>
              <a:ext uri="{FF2B5EF4-FFF2-40B4-BE49-F238E27FC236}">
                <a16:creationId xmlns:a16="http://schemas.microsoft.com/office/drawing/2014/main" id="{7136879F-E4CB-40D3-A0A8-EC42C0EA69C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90472" y="4648200"/>
            <a:ext cx="627633" cy="578279"/>
          </a:xfrm>
          <a:prstGeom prst="rect">
            <a:avLst/>
          </a:prstGeom>
          <a:noFill/>
          <a:ln>
            <a:noFill/>
          </a:ln>
        </p:spPr>
      </p:pic>
      <p:grpSp>
        <p:nvGrpSpPr>
          <p:cNvPr id="3" name="Group 2">
            <a:extLst>
              <a:ext uri="{FF2B5EF4-FFF2-40B4-BE49-F238E27FC236}">
                <a16:creationId xmlns:a16="http://schemas.microsoft.com/office/drawing/2014/main" id="{99E40E9E-BE12-4F93-A840-8DF4BC2F168D}"/>
              </a:ext>
            </a:extLst>
          </p:cNvPr>
          <p:cNvGrpSpPr/>
          <p:nvPr/>
        </p:nvGrpSpPr>
        <p:grpSpPr>
          <a:xfrm>
            <a:off x="4794356" y="4003919"/>
            <a:ext cx="7123444" cy="1231106"/>
            <a:chOff x="4794356" y="4003919"/>
            <a:chExt cx="7123444" cy="1231106"/>
          </a:xfrm>
        </p:grpSpPr>
        <p:sp>
          <p:nvSpPr>
            <p:cNvPr id="45" name="Text Placeholder 13">
              <a:extLst>
                <a:ext uri="{FF2B5EF4-FFF2-40B4-BE49-F238E27FC236}">
                  <a16:creationId xmlns:a16="http://schemas.microsoft.com/office/drawing/2014/main" id="{878781BD-3565-4BC2-B6D7-6C8423D4BC74}"/>
                </a:ext>
              </a:extLst>
            </p:cNvPr>
            <p:cNvSpPr txBox="1">
              <a:spLocks/>
            </p:cNvSpPr>
            <p:nvPr/>
          </p:nvSpPr>
          <p:spPr>
            <a:xfrm>
              <a:off x="5998613" y="4003919"/>
              <a:ext cx="5919187" cy="1231106"/>
            </a:xfrm>
            <a:prstGeom prst="rect">
              <a:avLst/>
            </a:prstGeom>
          </p:spPr>
          <p:txBody>
            <a:bodyPr vert="horz" wrap="square" lIns="0" tIns="0" rIns="0" bIns="0" rtlCol="0">
              <a:spAutoFit/>
            </a:bodyPr>
            <a:lstStyle>
              <a:lvl1pPr marL="171450" marR="0" indent="-17145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lang="en-US" sz="2400" kern="1200" spc="0" baseline="0" dirty="0">
                  <a:solidFill>
                    <a:schemeClr val="tx1"/>
                  </a:solidFill>
                  <a:latin typeface="+mn-lt"/>
                  <a:ea typeface="+mn-ea"/>
                  <a:cs typeface="Segoe UI" panose="020B0502040204020203" pitchFamily="34" charset="0"/>
                </a:defRPr>
              </a:lvl1pPr>
              <a:lvl2pPr marL="342900" marR="0" indent="-17145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lang="en-US" sz="2000" kern="1200" spc="0" baseline="0" dirty="0">
                  <a:solidFill>
                    <a:schemeClr val="tx1"/>
                  </a:solidFill>
                  <a:latin typeface="+mn-lt"/>
                  <a:ea typeface="+mn-ea"/>
                  <a:cs typeface="+mn-cs"/>
                </a:defRPr>
              </a:lvl2pPr>
              <a:lvl3pPr marL="514350" marR="0" indent="-17145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lang="en-US" sz="1600" kern="1200" spc="0" baseline="0" dirty="0">
                  <a:solidFill>
                    <a:schemeClr val="tx1"/>
                  </a:solidFill>
                  <a:latin typeface="+mn-lt"/>
                  <a:ea typeface="+mn-ea"/>
                  <a:cs typeface="+mn-cs"/>
                </a:defRPr>
              </a:lvl3pPr>
              <a:lvl4pPr marL="666750" marR="0" indent="-1524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lang="en-US" sz="1400" kern="1200" spc="0" baseline="0" dirty="0">
                  <a:solidFill>
                    <a:schemeClr val="tx1"/>
                  </a:solidFill>
                  <a:latin typeface="+mn-lt"/>
                  <a:ea typeface="+mn-ea"/>
                  <a:cs typeface="+mn-cs"/>
                </a:defRPr>
              </a:lvl4pPr>
              <a:lvl5pPr marL="793750" marR="0" indent="-12065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lang="en-US" sz="1400" kern="1200" spc="0" baseline="0" dirty="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anose="05000000000000000000" pitchFamily="2" charset="2"/>
                <a:buNone/>
              </a:pPr>
              <a:r>
                <a:rPr lang="en-US" sz="2000">
                  <a:cs typeface="Segoe UI Semilight" panose="020B0402040204020203" pitchFamily="34" charset="0"/>
                </a:rPr>
                <a:t>Real-time sharing and editing of Access data using cloud-based data stores, with front-end apps created in </a:t>
              </a:r>
              <a:r>
                <a:rPr lang="en-US" sz="2000" b="1">
                  <a:cs typeface="Segoe UI Semilight" panose="020B0402040204020203" pitchFamily="34" charset="0"/>
                </a:rPr>
                <a:t>Access,</a:t>
              </a:r>
              <a:r>
                <a:rPr lang="en-US" sz="2000">
                  <a:cs typeface="Segoe UI Semilight" panose="020B0402040204020203" pitchFamily="34" charset="0"/>
                </a:rPr>
                <a:t> </a:t>
              </a:r>
              <a:r>
                <a:rPr lang="en-US" sz="2000" b="1">
                  <a:cs typeface="Segoe UI Semilight" panose="020B0402040204020203" pitchFamily="34" charset="0"/>
                </a:rPr>
                <a:t>Power Apps Mobile </a:t>
              </a:r>
              <a:r>
                <a:rPr lang="en-US" sz="2000">
                  <a:cs typeface="Segoe UI Semilight" panose="020B0402040204020203" pitchFamily="34" charset="0"/>
                </a:rPr>
                <a:t>and </a:t>
              </a:r>
              <a:r>
                <a:rPr lang="en-US" sz="2000" b="1">
                  <a:cs typeface="Segoe UI Semilight" panose="020B0402040204020203" pitchFamily="34" charset="0"/>
                </a:rPr>
                <a:t>Microsoft Teams  </a:t>
              </a:r>
            </a:p>
          </p:txBody>
        </p:sp>
        <p:pic>
          <p:nvPicPr>
            <p:cNvPr id="48" name="Picture 47">
              <a:extLst>
                <a:ext uri="{FF2B5EF4-FFF2-40B4-BE49-F238E27FC236}">
                  <a16:creationId xmlns:a16="http://schemas.microsoft.com/office/drawing/2014/main" id="{D117946D-3FF5-4E92-AF7E-CF9F0A54D28B}"/>
                </a:ext>
              </a:extLst>
            </p:cNvPr>
            <p:cNvPicPr>
              <a:picLocks noChangeAspect="1"/>
            </p:cNvPicPr>
            <p:nvPr/>
          </p:nvPicPr>
          <p:blipFill>
            <a:blip r:embed="rId7"/>
            <a:stretch>
              <a:fillRect/>
            </a:stretch>
          </p:blipFill>
          <p:spPr>
            <a:xfrm>
              <a:off x="4794356" y="4085718"/>
              <a:ext cx="906122" cy="906122"/>
            </a:xfrm>
            <a:prstGeom prst="rect">
              <a:avLst/>
            </a:prstGeom>
          </p:spPr>
        </p:pic>
      </p:grpSp>
      <p:grpSp>
        <p:nvGrpSpPr>
          <p:cNvPr id="22" name="Group 21">
            <a:extLst>
              <a:ext uri="{FF2B5EF4-FFF2-40B4-BE49-F238E27FC236}">
                <a16:creationId xmlns:a16="http://schemas.microsoft.com/office/drawing/2014/main" id="{6071F50B-F449-4620-84FF-C318648862AA}"/>
              </a:ext>
            </a:extLst>
          </p:cNvPr>
          <p:cNvGrpSpPr/>
          <p:nvPr/>
        </p:nvGrpSpPr>
        <p:grpSpPr>
          <a:xfrm>
            <a:off x="4775855" y="2641142"/>
            <a:ext cx="8022817" cy="1010374"/>
            <a:chOff x="4775855" y="2641142"/>
            <a:chExt cx="8022817" cy="1010374"/>
          </a:xfrm>
        </p:grpSpPr>
        <p:grpSp>
          <p:nvGrpSpPr>
            <p:cNvPr id="19" name="Group 18">
              <a:extLst>
                <a:ext uri="{FF2B5EF4-FFF2-40B4-BE49-F238E27FC236}">
                  <a16:creationId xmlns:a16="http://schemas.microsoft.com/office/drawing/2014/main" id="{F3E890E2-7029-43BF-8327-E7F34D646FC9}"/>
                </a:ext>
              </a:extLst>
            </p:cNvPr>
            <p:cNvGrpSpPr/>
            <p:nvPr/>
          </p:nvGrpSpPr>
          <p:grpSpPr>
            <a:xfrm>
              <a:off x="4775855" y="2641142"/>
              <a:ext cx="974318" cy="1010374"/>
              <a:chOff x="4737363" y="2780213"/>
              <a:chExt cx="974318" cy="1010374"/>
            </a:xfrm>
          </p:grpSpPr>
          <p:pic>
            <p:nvPicPr>
              <p:cNvPr id="42" name="Graphic 41" descr="Smart Phone with solid fill">
                <a:extLst>
                  <a:ext uri="{FF2B5EF4-FFF2-40B4-BE49-F238E27FC236}">
                    <a16:creationId xmlns:a16="http://schemas.microsoft.com/office/drawing/2014/main" id="{9FB6A275-E94C-4B11-A30A-62C14A268FFC}"/>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5157683" y="3236589"/>
                <a:ext cx="553998" cy="553998"/>
              </a:xfrm>
              <a:prstGeom prst="rect">
                <a:avLst/>
              </a:prstGeom>
            </p:spPr>
          </p:pic>
          <p:pic>
            <p:nvPicPr>
              <p:cNvPr id="50" name="Picture 49">
                <a:extLst>
                  <a:ext uri="{FF2B5EF4-FFF2-40B4-BE49-F238E27FC236}">
                    <a16:creationId xmlns:a16="http://schemas.microsoft.com/office/drawing/2014/main" id="{E8A0EF9F-4F0E-49DF-84EB-6AE8DB2FF5D1}"/>
                  </a:ext>
                </a:extLst>
              </p:cNvPr>
              <p:cNvPicPr>
                <a:picLocks noChangeAspect="1"/>
              </p:cNvPicPr>
              <p:nvPr/>
            </p:nvPicPr>
            <p:blipFill>
              <a:blip r:embed="rId10"/>
              <a:stretch>
                <a:fillRect/>
              </a:stretch>
            </p:blipFill>
            <p:spPr>
              <a:xfrm>
                <a:off x="4737363" y="2780213"/>
                <a:ext cx="794929" cy="794929"/>
              </a:xfrm>
              <a:prstGeom prst="rect">
                <a:avLst/>
              </a:prstGeom>
            </p:spPr>
          </p:pic>
        </p:grpSp>
        <p:sp>
          <p:nvSpPr>
            <p:cNvPr id="51" name="TextBox 50">
              <a:extLst>
                <a:ext uri="{FF2B5EF4-FFF2-40B4-BE49-F238E27FC236}">
                  <a16:creationId xmlns:a16="http://schemas.microsoft.com/office/drawing/2014/main" id="{90FA7CED-8DA2-4786-BAF0-5679A53CDB2B}"/>
                </a:ext>
              </a:extLst>
            </p:cNvPr>
            <p:cNvSpPr txBox="1"/>
            <p:nvPr/>
          </p:nvSpPr>
          <p:spPr>
            <a:xfrm>
              <a:off x="5889503" y="2753144"/>
              <a:ext cx="6909169" cy="707886"/>
            </a:xfrm>
            <a:prstGeom prst="rect">
              <a:avLst/>
            </a:prstGeom>
            <a:noFill/>
          </p:spPr>
          <p:txBody>
            <a:bodyPr wrap="square">
              <a:spAutoFit/>
            </a:bodyPr>
            <a:lstStyle/>
            <a:p>
              <a:pPr marL="0" indent="0">
                <a:buNone/>
              </a:pPr>
              <a:r>
                <a:rPr lang="en-US" sz="2000" b="1">
                  <a:cs typeface="Segoe UI Semilight" panose="020B0402040204020203" pitchFamily="34" charset="0"/>
                </a:rPr>
                <a:t>Mobile </a:t>
              </a:r>
              <a:r>
                <a:rPr lang="en-US" sz="2000">
                  <a:cs typeface="Segoe UI Semilight" panose="020B0402040204020203" pitchFamily="34" charset="0"/>
                </a:rPr>
                <a:t>and </a:t>
              </a:r>
              <a:r>
                <a:rPr lang="en-US" sz="2000" b="1">
                  <a:cs typeface="Segoe UI Semilight" panose="020B0402040204020203" pitchFamily="34" charset="0"/>
                </a:rPr>
                <a:t>Microsoft Teams </a:t>
              </a:r>
              <a:br>
                <a:rPr lang="en-US" sz="2000" b="1">
                  <a:cs typeface="Segoe UI Semilight" panose="020B0402040204020203" pitchFamily="34" charset="0"/>
                </a:rPr>
              </a:br>
              <a:r>
                <a:rPr lang="en-US" sz="2000">
                  <a:cs typeface="Segoe UI Semilight" panose="020B0402040204020203" pitchFamily="34" charset="0"/>
                </a:rPr>
                <a:t>front-end app scenarios</a:t>
              </a:r>
            </a:p>
          </p:txBody>
        </p:sp>
      </p:grpSp>
      <p:grpSp>
        <p:nvGrpSpPr>
          <p:cNvPr id="4" name="Group 3">
            <a:extLst>
              <a:ext uri="{FF2B5EF4-FFF2-40B4-BE49-F238E27FC236}">
                <a16:creationId xmlns:a16="http://schemas.microsoft.com/office/drawing/2014/main" id="{6524D827-5ACB-4374-ACD7-DB68D17F8AA3}"/>
              </a:ext>
            </a:extLst>
          </p:cNvPr>
          <p:cNvGrpSpPr/>
          <p:nvPr/>
        </p:nvGrpSpPr>
        <p:grpSpPr>
          <a:xfrm>
            <a:off x="4882608" y="5630612"/>
            <a:ext cx="7027682" cy="923330"/>
            <a:chOff x="4882608" y="5630612"/>
            <a:chExt cx="7027682" cy="923330"/>
          </a:xfrm>
        </p:grpSpPr>
        <p:pic>
          <p:nvPicPr>
            <p:cNvPr id="46" name="Picture 45">
              <a:extLst>
                <a:ext uri="{FF2B5EF4-FFF2-40B4-BE49-F238E27FC236}">
                  <a16:creationId xmlns:a16="http://schemas.microsoft.com/office/drawing/2014/main" id="{ADC8FAE9-2C7F-4D96-A93B-D1517682D7F3}"/>
                </a:ext>
              </a:extLst>
            </p:cNvPr>
            <p:cNvPicPr>
              <a:picLocks noChangeAspect="1"/>
            </p:cNvPicPr>
            <p:nvPr/>
          </p:nvPicPr>
          <p:blipFill>
            <a:blip r:embed="rId11"/>
            <a:stretch>
              <a:fillRect/>
            </a:stretch>
          </p:blipFill>
          <p:spPr>
            <a:xfrm>
              <a:off x="4882608" y="5727468"/>
              <a:ext cx="729619" cy="729619"/>
            </a:xfrm>
            <a:prstGeom prst="rect">
              <a:avLst/>
            </a:prstGeom>
          </p:spPr>
        </p:pic>
        <p:sp>
          <p:nvSpPr>
            <p:cNvPr id="17" name="Text Placeholder 13">
              <a:extLst>
                <a:ext uri="{FF2B5EF4-FFF2-40B4-BE49-F238E27FC236}">
                  <a16:creationId xmlns:a16="http://schemas.microsoft.com/office/drawing/2014/main" id="{BBA84EA4-053B-4598-876F-81418B3BB4D3}"/>
                </a:ext>
              </a:extLst>
            </p:cNvPr>
            <p:cNvSpPr txBox="1">
              <a:spLocks/>
            </p:cNvSpPr>
            <p:nvPr/>
          </p:nvSpPr>
          <p:spPr>
            <a:xfrm>
              <a:off x="5991103" y="5630612"/>
              <a:ext cx="5919187" cy="923330"/>
            </a:xfrm>
            <a:prstGeom prst="rect">
              <a:avLst/>
            </a:prstGeom>
          </p:spPr>
          <p:txBody>
            <a:bodyPr vert="horz" wrap="square" lIns="0" tIns="0" rIns="0" bIns="0" rtlCol="0">
              <a:spAutoFit/>
            </a:bodyPr>
            <a:lstStyle>
              <a:lvl1pPr marL="171450" marR="0" indent="-17145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lang="en-US" sz="2400" kern="1200" spc="0" baseline="0" dirty="0">
                  <a:solidFill>
                    <a:schemeClr val="tx1"/>
                  </a:solidFill>
                  <a:latin typeface="+mn-lt"/>
                  <a:ea typeface="+mn-ea"/>
                  <a:cs typeface="Segoe UI" panose="020B0502040204020203" pitchFamily="34" charset="0"/>
                </a:defRPr>
              </a:lvl1pPr>
              <a:lvl2pPr marL="342900" marR="0" indent="-17145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lang="en-US" sz="2000" kern="1200" spc="0" baseline="0" dirty="0">
                  <a:solidFill>
                    <a:schemeClr val="tx1"/>
                  </a:solidFill>
                  <a:latin typeface="+mn-lt"/>
                  <a:ea typeface="+mn-ea"/>
                  <a:cs typeface="+mn-cs"/>
                </a:defRPr>
              </a:lvl2pPr>
              <a:lvl3pPr marL="514350" marR="0" indent="-17145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lang="en-US" sz="1600" kern="1200" spc="0" baseline="0" dirty="0">
                  <a:solidFill>
                    <a:schemeClr val="tx1"/>
                  </a:solidFill>
                  <a:latin typeface="+mn-lt"/>
                  <a:ea typeface="+mn-ea"/>
                  <a:cs typeface="+mn-cs"/>
                </a:defRPr>
              </a:lvl3pPr>
              <a:lvl4pPr marL="666750" marR="0" indent="-1524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lang="en-US" sz="1400" kern="1200" spc="0" baseline="0" dirty="0">
                  <a:solidFill>
                    <a:schemeClr val="tx1"/>
                  </a:solidFill>
                  <a:latin typeface="+mn-lt"/>
                  <a:ea typeface="+mn-ea"/>
                  <a:cs typeface="+mn-cs"/>
                </a:defRPr>
              </a:lvl4pPr>
              <a:lvl5pPr marL="793750" marR="0" indent="-12065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lang="en-US" sz="1400" kern="1200" spc="0" baseline="0" dirty="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anose="05000000000000000000" pitchFamily="2" charset="2"/>
                <a:buNone/>
              </a:pPr>
              <a:r>
                <a:rPr lang="en-US" sz="2000" b="1">
                  <a:cs typeface="Segoe UI Semilight" panose="020B0402040204020203" pitchFamily="34" charset="0"/>
                </a:rPr>
                <a:t>New security and compliance capabilities </a:t>
              </a:r>
              <a:r>
                <a:rPr lang="en-US" sz="2000">
                  <a:cs typeface="Segoe UI Semilight" panose="020B0402040204020203" pitchFamily="34" charset="0"/>
                </a:rPr>
                <a:t>through Dataverse cloud storage using AAD, and role-based security while managing it from Access</a:t>
              </a:r>
            </a:p>
          </p:txBody>
        </p:sp>
      </p:grpSp>
    </p:spTree>
    <p:extLst>
      <p:ext uri="{BB962C8B-B14F-4D97-AF65-F5344CB8AC3E}">
        <p14:creationId xmlns:p14="http://schemas.microsoft.com/office/powerpoint/2010/main" val="19807669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2000"/>
                                  </p:stCondLst>
                                  <p:childTnLst>
                                    <p:set>
                                      <p:cBhvr>
                                        <p:cTn id="9" dur="1" fill="hold">
                                          <p:stCondLst>
                                            <p:cond delay="0"/>
                                          </p:stCondLst>
                                        </p:cTn>
                                        <p:tgtEl>
                                          <p:spTgt spid="3"/>
                                        </p:tgtEl>
                                        <p:attrNameLst>
                                          <p:attrName>style.visibility</p:attrName>
                                        </p:attrNameLst>
                                      </p:cBhvr>
                                      <p:to>
                                        <p:strVal val="visible"/>
                                      </p:to>
                                    </p:set>
                                  </p:childTnLst>
                                </p:cTn>
                              </p:par>
                            </p:childTnLst>
                          </p:cTn>
                        </p:par>
                        <p:par>
                          <p:cTn id="10" fill="hold">
                            <p:stCondLst>
                              <p:cond delay="2000"/>
                            </p:stCondLst>
                            <p:childTnLst>
                              <p:par>
                                <p:cTn id="11" presetID="1" presetClass="entr" presetSubtype="0" fill="hold" nodeType="afterEffect">
                                  <p:stCondLst>
                                    <p:cond delay="200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0">
            <a:extLst>
              <a:ext uri="{FF2B5EF4-FFF2-40B4-BE49-F238E27FC236}">
                <a16:creationId xmlns:a16="http://schemas.microsoft.com/office/drawing/2014/main" id="{5108956D-0FBF-452F-9BAE-41485B50F7B2}"/>
              </a:ext>
            </a:extLst>
          </p:cNvPr>
          <p:cNvSpPr/>
          <p:nvPr/>
        </p:nvSpPr>
        <p:spPr bwMode="auto">
          <a:xfrm>
            <a:off x="330926" y="1173362"/>
            <a:ext cx="5612099" cy="5523529"/>
          </a:xfrm>
          <a:prstGeom prst="rect">
            <a:avLst/>
          </a:prstGeom>
          <a:noFill/>
          <a:ln w="34925">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2" name="Title 1">
            <a:extLst>
              <a:ext uri="{FF2B5EF4-FFF2-40B4-BE49-F238E27FC236}">
                <a16:creationId xmlns:a16="http://schemas.microsoft.com/office/drawing/2014/main" id="{EA3F5389-FA9D-4222-8D0A-F2B45FEAC2CF}"/>
              </a:ext>
            </a:extLst>
          </p:cNvPr>
          <p:cNvSpPr>
            <a:spLocks noGrp="1"/>
          </p:cNvSpPr>
          <p:nvPr>
            <p:ph type="title"/>
          </p:nvPr>
        </p:nvSpPr>
        <p:spPr>
          <a:xfrm>
            <a:off x="576731" y="279200"/>
            <a:ext cx="11018520" cy="553998"/>
          </a:xfrm>
        </p:spPr>
        <p:txBody>
          <a:bodyPr/>
          <a:lstStyle/>
          <a:p>
            <a:r>
              <a:rPr lang="en-US"/>
              <a:t>What is Power Platform? </a:t>
            </a:r>
          </a:p>
        </p:txBody>
      </p:sp>
      <p:pic>
        <p:nvPicPr>
          <p:cNvPr id="3" name="Picture 2" descr="Logo&#10;&#10;Description automatically generated with medium confidence">
            <a:extLst>
              <a:ext uri="{FF2B5EF4-FFF2-40B4-BE49-F238E27FC236}">
                <a16:creationId xmlns:a16="http://schemas.microsoft.com/office/drawing/2014/main" id="{B867D913-6562-471D-9952-03E89332978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81907" y="1701997"/>
            <a:ext cx="791429" cy="791429"/>
          </a:xfrm>
          <a:prstGeom prst="rect">
            <a:avLst/>
          </a:prstGeom>
          <a:noFill/>
        </p:spPr>
      </p:pic>
      <p:grpSp>
        <p:nvGrpSpPr>
          <p:cNvPr id="4" name="Group 3">
            <a:extLst>
              <a:ext uri="{FF2B5EF4-FFF2-40B4-BE49-F238E27FC236}">
                <a16:creationId xmlns:a16="http://schemas.microsoft.com/office/drawing/2014/main" id="{C4C960E9-FB37-46B1-A5C7-59A210968B77}"/>
              </a:ext>
            </a:extLst>
          </p:cNvPr>
          <p:cNvGrpSpPr/>
          <p:nvPr/>
        </p:nvGrpSpPr>
        <p:grpSpPr>
          <a:xfrm>
            <a:off x="597688" y="3356706"/>
            <a:ext cx="1657310" cy="1450904"/>
            <a:chOff x="305359" y="5070774"/>
            <a:chExt cx="1657310" cy="1450904"/>
          </a:xfrm>
        </p:grpSpPr>
        <p:pic>
          <p:nvPicPr>
            <p:cNvPr id="5" name="Picture 2" descr="Shape&#10;&#10;Description automatically generated">
              <a:extLst>
                <a:ext uri="{FF2B5EF4-FFF2-40B4-BE49-F238E27FC236}">
                  <a16:creationId xmlns:a16="http://schemas.microsoft.com/office/drawing/2014/main" id="{028B204B-0263-4C67-B0A1-0FAF0C6280CA}"/>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5359" y="5070774"/>
              <a:ext cx="584309" cy="584309"/>
            </a:xfrm>
            <a:prstGeom prst="rect">
              <a:avLst/>
            </a:prstGeom>
            <a:noFill/>
          </p:spPr>
        </p:pic>
        <p:pic>
          <p:nvPicPr>
            <p:cNvPr id="6" name="Graphic 5" descr="Online Network with solid fill">
              <a:extLst>
                <a:ext uri="{FF2B5EF4-FFF2-40B4-BE49-F238E27FC236}">
                  <a16:creationId xmlns:a16="http://schemas.microsoft.com/office/drawing/2014/main" id="{51B579E8-77F9-4685-B5E6-53C42DCD424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59887" y="5318896"/>
              <a:ext cx="1202782" cy="1202782"/>
            </a:xfrm>
            <a:prstGeom prst="rect">
              <a:avLst/>
            </a:prstGeom>
          </p:spPr>
        </p:pic>
      </p:grpSp>
      <p:grpSp>
        <p:nvGrpSpPr>
          <p:cNvPr id="7" name="Group 6">
            <a:extLst>
              <a:ext uri="{FF2B5EF4-FFF2-40B4-BE49-F238E27FC236}">
                <a16:creationId xmlns:a16="http://schemas.microsoft.com/office/drawing/2014/main" id="{ECFFF471-FF90-46EC-B43D-5ECC1661AA41}"/>
              </a:ext>
            </a:extLst>
          </p:cNvPr>
          <p:cNvGrpSpPr/>
          <p:nvPr/>
        </p:nvGrpSpPr>
        <p:grpSpPr>
          <a:xfrm>
            <a:off x="9602506" y="2453246"/>
            <a:ext cx="1843944" cy="1090588"/>
            <a:chOff x="8320916" y="4874508"/>
            <a:chExt cx="1843944" cy="1090588"/>
          </a:xfrm>
        </p:grpSpPr>
        <p:pic>
          <p:nvPicPr>
            <p:cNvPr id="8" name="Picture 7">
              <a:extLst>
                <a:ext uri="{FF2B5EF4-FFF2-40B4-BE49-F238E27FC236}">
                  <a16:creationId xmlns:a16="http://schemas.microsoft.com/office/drawing/2014/main" id="{3FEA6A8B-8B1C-41A8-AD9C-8E0490350943}"/>
                </a:ext>
              </a:extLst>
            </p:cNvPr>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8320916" y="5012386"/>
              <a:ext cx="701084" cy="701084"/>
            </a:xfrm>
            <a:prstGeom prst="rect">
              <a:avLst/>
            </a:prstGeom>
            <a:noFill/>
            <a:extLst>
              <a:ext uri="{909E8E84-426E-40DD-AFC4-6F175D3DCCD1}">
                <a14:hiddenFill xmlns:a14="http://schemas.microsoft.com/office/drawing/2010/main">
                  <a:solidFill>
                    <a:srgbClr val="FFFFFF"/>
                  </a:solidFill>
                </a14:hiddenFill>
              </a:ext>
            </a:extLst>
          </p:spPr>
        </p:pic>
        <p:pic>
          <p:nvPicPr>
            <p:cNvPr id="9" name="Graphic 8" descr="Vlog with solid fill">
              <a:extLst>
                <a:ext uri="{FF2B5EF4-FFF2-40B4-BE49-F238E27FC236}">
                  <a16:creationId xmlns:a16="http://schemas.microsoft.com/office/drawing/2014/main" id="{A0076607-08EC-468A-B6E6-995FA9E5FD2B}"/>
                </a:ext>
              </a:extLst>
            </p:cNvPr>
            <p:cNvPicPr>
              <a:picLocks noChangeAspect="1"/>
            </p:cNvPicPr>
            <p:nvPr/>
          </p:nvPicPr>
          <p:blipFill>
            <a:blip r:embed="rId8">
              <a:duotone>
                <a:schemeClr val="accent5">
                  <a:shade val="45000"/>
                  <a:satMod val="135000"/>
                </a:schemeClr>
                <a:prstClr val="white"/>
              </a:duotone>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9074272" y="4874508"/>
              <a:ext cx="1090588" cy="1090588"/>
            </a:xfrm>
            <a:prstGeom prst="rect">
              <a:avLst/>
            </a:prstGeom>
          </p:spPr>
        </p:pic>
      </p:grpSp>
      <p:grpSp>
        <p:nvGrpSpPr>
          <p:cNvPr id="10" name="Group 9">
            <a:extLst>
              <a:ext uri="{FF2B5EF4-FFF2-40B4-BE49-F238E27FC236}">
                <a16:creationId xmlns:a16="http://schemas.microsoft.com/office/drawing/2014/main" id="{BECE1E74-ED04-4F1B-A934-80AEFAD74160}"/>
              </a:ext>
            </a:extLst>
          </p:cNvPr>
          <p:cNvGrpSpPr/>
          <p:nvPr/>
        </p:nvGrpSpPr>
        <p:grpSpPr>
          <a:xfrm>
            <a:off x="3312833" y="2957082"/>
            <a:ext cx="1745557" cy="1913719"/>
            <a:chOff x="2409202" y="4678324"/>
            <a:chExt cx="1745557" cy="1913719"/>
          </a:xfrm>
        </p:grpSpPr>
        <p:pic>
          <p:nvPicPr>
            <p:cNvPr id="11" name="Picture 2" descr="Icon&#10;&#10;Description automatically generated">
              <a:extLst>
                <a:ext uri="{FF2B5EF4-FFF2-40B4-BE49-F238E27FC236}">
                  <a16:creationId xmlns:a16="http://schemas.microsoft.com/office/drawing/2014/main" id="{BFA182FB-09EA-467A-A067-846164ADBD3E}"/>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409202" y="4678324"/>
              <a:ext cx="1369208" cy="1369208"/>
            </a:xfrm>
            <a:prstGeom prst="rect">
              <a:avLst/>
            </a:prstGeom>
            <a:noFill/>
          </p:spPr>
        </p:pic>
        <p:pic>
          <p:nvPicPr>
            <p:cNvPr id="12" name="Graphic 11" descr="Envelope with solid fill">
              <a:extLst>
                <a:ext uri="{FF2B5EF4-FFF2-40B4-BE49-F238E27FC236}">
                  <a16:creationId xmlns:a16="http://schemas.microsoft.com/office/drawing/2014/main" id="{5CCC5173-9D14-4997-9EEC-F5F38A5D81B1}"/>
                </a:ext>
              </a:extLst>
            </p:cNvPr>
            <p:cNvPicPr>
              <a:picLocks noChangeAspect="1"/>
            </p:cNvPicPr>
            <p:nvPr/>
          </p:nvPicPr>
          <p:blipFill>
            <a:blip r:embed="rId11">
              <a:duotone>
                <a:schemeClr val="accent1">
                  <a:shade val="45000"/>
                  <a:satMod val="135000"/>
                </a:schemeClr>
                <a:prstClr val="white"/>
              </a:duotone>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3402061" y="5196019"/>
              <a:ext cx="752698" cy="752698"/>
            </a:xfrm>
            <a:prstGeom prst="rect">
              <a:avLst/>
            </a:prstGeom>
          </p:spPr>
        </p:pic>
        <p:pic>
          <p:nvPicPr>
            <p:cNvPr id="13" name="Graphic 12" descr="Workflow with solid fill">
              <a:extLst>
                <a:ext uri="{FF2B5EF4-FFF2-40B4-BE49-F238E27FC236}">
                  <a16:creationId xmlns:a16="http://schemas.microsoft.com/office/drawing/2014/main" id="{A2362AA1-C853-45D9-A5B3-DC4A2DA1665A}"/>
                </a:ext>
              </a:extLst>
            </p:cNvPr>
            <p:cNvPicPr>
              <a:picLocks noChangeAspect="1"/>
            </p:cNvPicPr>
            <p:nvPr/>
          </p:nvPicPr>
          <p:blipFill>
            <a:blip r:embed="rId13">
              <a:duotone>
                <a:schemeClr val="accent1">
                  <a:shade val="45000"/>
                  <a:satMod val="135000"/>
                </a:schemeClr>
                <a:prstClr val="white"/>
              </a:duotone>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3488713" y="5933231"/>
              <a:ext cx="658812" cy="658812"/>
            </a:xfrm>
            <a:prstGeom prst="rect">
              <a:avLst/>
            </a:prstGeom>
          </p:spPr>
        </p:pic>
      </p:grpSp>
      <p:grpSp>
        <p:nvGrpSpPr>
          <p:cNvPr id="27" name="Group 26">
            <a:extLst>
              <a:ext uri="{FF2B5EF4-FFF2-40B4-BE49-F238E27FC236}">
                <a16:creationId xmlns:a16="http://schemas.microsoft.com/office/drawing/2014/main" id="{129DF225-44B4-40D4-B52D-BD0AEF035853}"/>
              </a:ext>
            </a:extLst>
          </p:cNvPr>
          <p:cNvGrpSpPr/>
          <p:nvPr/>
        </p:nvGrpSpPr>
        <p:grpSpPr>
          <a:xfrm>
            <a:off x="7071938" y="2445261"/>
            <a:ext cx="1539430" cy="1528291"/>
            <a:chOff x="6689044" y="3528801"/>
            <a:chExt cx="1539430" cy="1528291"/>
          </a:xfrm>
        </p:grpSpPr>
        <p:pic>
          <p:nvPicPr>
            <p:cNvPr id="14" name="Picture 6">
              <a:extLst>
                <a:ext uri="{FF2B5EF4-FFF2-40B4-BE49-F238E27FC236}">
                  <a16:creationId xmlns:a16="http://schemas.microsoft.com/office/drawing/2014/main" id="{E26016C1-42C3-4CBB-8D52-5F9962705091}"/>
                </a:ext>
              </a:extLst>
            </p:cNvPr>
            <p:cNvPicPr>
              <a:picLocks noChangeAspect="1" noChangeArrowheads="1"/>
            </p:cNvPicPr>
            <p:nvPr/>
          </p:nvPicPr>
          <p:blipFill>
            <a:blip r:embed="rId15" cstate="print">
              <a:extLst>
                <a:ext uri="{28A0092B-C50C-407E-A947-70E740481C1C}">
                  <a14:useLocalDpi xmlns:a14="http://schemas.microsoft.com/office/drawing/2010/main"/>
                </a:ext>
              </a:extLst>
            </a:blip>
            <a:srcRect/>
            <a:stretch>
              <a:fillRect/>
            </a:stretch>
          </p:blipFill>
          <p:spPr bwMode="auto">
            <a:xfrm>
              <a:off x="6689044" y="3528801"/>
              <a:ext cx="693352" cy="693352"/>
            </a:xfrm>
            <a:prstGeom prst="rect">
              <a:avLst/>
            </a:prstGeom>
            <a:noFill/>
            <a:extLst>
              <a:ext uri="{909E8E84-426E-40DD-AFC4-6F175D3DCCD1}">
                <a14:hiddenFill xmlns:a14="http://schemas.microsoft.com/office/drawing/2010/main">
                  <a:solidFill>
                    <a:srgbClr val="FFFFFF"/>
                  </a:solidFill>
                </a14:hiddenFill>
              </a:ext>
            </a:extLst>
          </p:spPr>
        </p:pic>
        <p:pic>
          <p:nvPicPr>
            <p:cNvPr id="19" name="Graphic 18" descr="Gauge with solid fill">
              <a:extLst>
                <a:ext uri="{FF2B5EF4-FFF2-40B4-BE49-F238E27FC236}">
                  <a16:creationId xmlns:a16="http://schemas.microsoft.com/office/drawing/2014/main" id="{9E1C3308-59A2-4DFF-8AEA-0EE2E222B76D}"/>
                </a:ext>
              </a:extLst>
            </p:cNvPr>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7508629" y="3666826"/>
              <a:ext cx="693352" cy="693352"/>
            </a:xfrm>
            <a:prstGeom prst="rect">
              <a:avLst/>
            </a:prstGeom>
          </p:spPr>
        </p:pic>
        <p:pic>
          <p:nvPicPr>
            <p:cNvPr id="20" name="Graphic 19" descr="Bar graph with upward trend with solid fill">
              <a:extLst>
                <a:ext uri="{FF2B5EF4-FFF2-40B4-BE49-F238E27FC236}">
                  <a16:creationId xmlns:a16="http://schemas.microsoft.com/office/drawing/2014/main" id="{756F5A6F-CE92-4E6F-BAD1-D602BB9F96A5}"/>
                </a:ext>
              </a:extLst>
            </p:cNvPr>
            <p:cNvPicPr>
              <a:picLocks noChangeAspect="1"/>
            </p:cNvPicPr>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7527390" y="4356008"/>
              <a:ext cx="701084" cy="701084"/>
            </a:xfrm>
            <a:prstGeom prst="rect">
              <a:avLst/>
            </a:prstGeom>
          </p:spPr>
        </p:pic>
      </p:grpSp>
      <p:sp>
        <p:nvSpPr>
          <p:cNvPr id="21" name="TextBox 20">
            <a:extLst>
              <a:ext uri="{FF2B5EF4-FFF2-40B4-BE49-F238E27FC236}">
                <a16:creationId xmlns:a16="http://schemas.microsoft.com/office/drawing/2014/main" id="{0E726E84-88AE-4E58-B583-D595499CD0C2}"/>
              </a:ext>
            </a:extLst>
          </p:cNvPr>
          <p:cNvSpPr txBox="1"/>
          <p:nvPr/>
        </p:nvSpPr>
        <p:spPr>
          <a:xfrm>
            <a:off x="1228481" y="2524099"/>
            <a:ext cx="3996566" cy="492443"/>
          </a:xfrm>
          <a:prstGeom prst="rect">
            <a:avLst/>
          </a:prstGeom>
          <a:noFill/>
        </p:spPr>
        <p:txBody>
          <a:bodyPr wrap="square" lIns="0" tIns="0" rIns="0" bIns="0" rtlCol="0">
            <a:spAutoFit/>
          </a:bodyPr>
          <a:lstStyle/>
          <a:p>
            <a:pPr algn="ctr"/>
            <a:r>
              <a:rPr lang="en-US" sz="1600" b="1">
                <a:gradFill>
                  <a:gsLst>
                    <a:gs pos="2917">
                      <a:schemeClr val="tx1"/>
                    </a:gs>
                    <a:gs pos="30000">
                      <a:schemeClr val="tx1"/>
                    </a:gs>
                  </a:gsLst>
                  <a:lin ang="5400000" scaled="0"/>
                </a:gradFill>
              </a:rPr>
              <a:t>Dataverse</a:t>
            </a:r>
            <a:r>
              <a:rPr lang="en-US" sz="1600">
                <a:gradFill>
                  <a:gsLst>
                    <a:gs pos="2917">
                      <a:schemeClr val="tx1"/>
                    </a:gs>
                    <a:gs pos="30000">
                      <a:schemeClr val="tx1"/>
                    </a:gs>
                  </a:gsLst>
                  <a:lin ang="5400000" scaled="0"/>
                </a:gradFill>
              </a:rPr>
              <a:t> provides storage, auditing, extensibility, Azure based security, reliability</a:t>
            </a:r>
          </a:p>
        </p:txBody>
      </p:sp>
      <p:sp>
        <p:nvSpPr>
          <p:cNvPr id="22" name="TextBox 21">
            <a:extLst>
              <a:ext uri="{FF2B5EF4-FFF2-40B4-BE49-F238E27FC236}">
                <a16:creationId xmlns:a16="http://schemas.microsoft.com/office/drawing/2014/main" id="{B44907A4-6519-476D-B885-F097A77A203A}"/>
              </a:ext>
            </a:extLst>
          </p:cNvPr>
          <p:cNvSpPr txBox="1"/>
          <p:nvPr/>
        </p:nvSpPr>
        <p:spPr>
          <a:xfrm>
            <a:off x="539756" y="5063502"/>
            <a:ext cx="2227702" cy="984885"/>
          </a:xfrm>
          <a:prstGeom prst="rect">
            <a:avLst/>
          </a:prstGeom>
          <a:noFill/>
        </p:spPr>
        <p:txBody>
          <a:bodyPr wrap="square" lIns="0" tIns="0" rIns="0" bIns="0" rtlCol="0">
            <a:spAutoFit/>
          </a:bodyPr>
          <a:lstStyle/>
          <a:p>
            <a:pPr algn="ctr"/>
            <a:r>
              <a:rPr lang="en-US" sz="1600" b="1">
                <a:gradFill>
                  <a:gsLst>
                    <a:gs pos="2917">
                      <a:schemeClr val="tx1"/>
                    </a:gs>
                    <a:gs pos="30000">
                      <a:schemeClr val="tx1"/>
                    </a:gs>
                  </a:gsLst>
                  <a:lin ang="5400000" scaled="0"/>
                </a:gradFill>
              </a:rPr>
              <a:t>Power Apps </a:t>
            </a:r>
            <a:r>
              <a:rPr lang="en-US" sz="1600">
                <a:gradFill>
                  <a:gsLst>
                    <a:gs pos="2917">
                      <a:schemeClr val="tx1"/>
                    </a:gs>
                    <a:gs pos="30000">
                      <a:schemeClr val="tx1"/>
                    </a:gs>
                  </a:gsLst>
                  <a:lin ang="5400000" scaled="0"/>
                </a:gradFill>
              </a:rPr>
              <a:t>provides low code/ no code apps with the ability to go mobile</a:t>
            </a:r>
          </a:p>
        </p:txBody>
      </p:sp>
      <p:sp>
        <p:nvSpPr>
          <p:cNvPr id="23" name="TextBox 22">
            <a:extLst>
              <a:ext uri="{FF2B5EF4-FFF2-40B4-BE49-F238E27FC236}">
                <a16:creationId xmlns:a16="http://schemas.microsoft.com/office/drawing/2014/main" id="{81C4321B-FDCC-413B-B8EE-F69EDDC254C4}"/>
              </a:ext>
            </a:extLst>
          </p:cNvPr>
          <p:cNvSpPr txBox="1"/>
          <p:nvPr/>
        </p:nvSpPr>
        <p:spPr>
          <a:xfrm>
            <a:off x="3398021" y="5063502"/>
            <a:ext cx="1991407" cy="1231106"/>
          </a:xfrm>
          <a:prstGeom prst="rect">
            <a:avLst/>
          </a:prstGeom>
          <a:noFill/>
        </p:spPr>
        <p:txBody>
          <a:bodyPr wrap="square" lIns="0" tIns="0" rIns="0" bIns="0" rtlCol="0">
            <a:spAutoFit/>
          </a:bodyPr>
          <a:lstStyle/>
          <a:p>
            <a:pPr algn="ctr"/>
            <a:r>
              <a:rPr lang="en-US" sz="1600" b="1">
                <a:gradFill>
                  <a:gsLst>
                    <a:gs pos="2917">
                      <a:schemeClr val="tx1"/>
                    </a:gs>
                    <a:gs pos="30000">
                      <a:schemeClr val="tx1"/>
                    </a:gs>
                  </a:gsLst>
                  <a:lin ang="5400000" scaled="0"/>
                </a:gradFill>
              </a:rPr>
              <a:t>Automate</a:t>
            </a:r>
            <a:r>
              <a:rPr lang="en-US" sz="1600">
                <a:gradFill>
                  <a:gsLst>
                    <a:gs pos="2917">
                      <a:schemeClr val="tx1"/>
                    </a:gs>
                    <a:gs pos="30000">
                      <a:schemeClr val="tx1"/>
                    </a:gs>
                  </a:gsLst>
                  <a:lin ang="5400000" scaled="0"/>
                </a:gradFill>
              </a:rPr>
              <a:t> your business processes to send emails, generate orders, manage approvals and more. </a:t>
            </a:r>
          </a:p>
        </p:txBody>
      </p:sp>
      <p:sp>
        <p:nvSpPr>
          <p:cNvPr id="24" name="TextBox 23">
            <a:extLst>
              <a:ext uri="{FF2B5EF4-FFF2-40B4-BE49-F238E27FC236}">
                <a16:creationId xmlns:a16="http://schemas.microsoft.com/office/drawing/2014/main" id="{F3E7D1DD-CFB1-4950-9A86-F6A9D717FD1E}"/>
              </a:ext>
            </a:extLst>
          </p:cNvPr>
          <p:cNvSpPr txBox="1"/>
          <p:nvPr/>
        </p:nvSpPr>
        <p:spPr>
          <a:xfrm>
            <a:off x="6879182" y="4313715"/>
            <a:ext cx="2130938" cy="1231106"/>
          </a:xfrm>
          <a:prstGeom prst="rect">
            <a:avLst/>
          </a:prstGeom>
          <a:noFill/>
        </p:spPr>
        <p:txBody>
          <a:bodyPr wrap="square" lIns="0" tIns="0" rIns="0" bIns="0" rtlCol="0">
            <a:spAutoFit/>
          </a:bodyPr>
          <a:lstStyle/>
          <a:p>
            <a:pPr algn="ctr"/>
            <a:r>
              <a:rPr lang="en-US" sz="1600" b="1">
                <a:gradFill>
                  <a:gsLst>
                    <a:gs pos="2917">
                      <a:schemeClr val="tx1"/>
                    </a:gs>
                    <a:gs pos="30000">
                      <a:schemeClr val="tx1"/>
                    </a:gs>
                  </a:gsLst>
                  <a:lin ang="5400000" scaled="0"/>
                </a:gradFill>
              </a:rPr>
              <a:t>Power BI </a:t>
            </a:r>
            <a:r>
              <a:rPr lang="en-US" sz="1600">
                <a:gradFill>
                  <a:gsLst>
                    <a:gs pos="2917">
                      <a:schemeClr val="tx1"/>
                    </a:gs>
                    <a:gs pos="30000">
                      <a:schemeClr val="tx1"/>
                    </a:gs>
                  </a:gsLst>
                  <a:lin ang="5400000" scaled="0"/>
                </a:gradFill>
              </a:rPr>
              <a:t>lets you generate reports, dashboards, and perform business analytics</a:t>
            </a:r>
          </a:p>
        </p:txBody>
      </p:sp>
      <p:sp>
        <p:nvSpPr>
          <p:cNvPr id="25" name="TextBox 24">
            <a:extLst>
              <a:ext uri="{FF2B5EF4-FFF2-40B4-BE49-F238E27FC236}">
                <a16:creationId xmlns:a16="http://schemas.microsoft.com/office/drawing/2014/main" id="{B369C7E7-EDB6-4336-A1ED-39A93839B2CF}"/>
              </a:ext>
            </a:extLst>
          </p:cNvPr>
          <p:cNvSpPr txBox="1"/>
          <p:nvPr/>
        </p:nvSpPr>
        <p:spPr>
          <a:xfrm>
            <a:off x="9401296" y="4313715"/>
            <a:ext cx="2375897" cy="1231106"/>
          </a:xfrm>
          <a:prstGeom prst="rect">
            <a:avLst/>
          </a:prstGeom>
          <a:noFill/>
        </p:spPr>
        <p:txBody>
          <a:bodyPr wrap="square" lIns="0" tIns="0" rIns="0" bIns="0" rtlCol="0" anchor="t">
            <a:spAutoFit/>
          </a:bodyPr>
          <a:lstStyle/>
          <a:p>
            <a:pPr algn="ctr"/>
            <a:r>
              <a:rPr lang="en-US" sz="1600" b="1">
                <a:gradFill>
                  <a:gsLst>
                    <a:gs pos="2917">
                      <a:schemeClr val="tx1"/>
                    </a:gs>
                    <a:gs pos="30000">
                      <a:schemeClr val="tx1"/>
                    </a:gs>
                  </a:gsLst>
                  <a:lin ang="5400000" scaled="0"/>
                </a:gradFill>
              </a:rPr>
              <a:t>Power Virtual Agents </a:t>
            </a:r>
            <a:endParaRPr lang="en-US"/>
          </a:p>
          <a:p>
            <a:pPr algn="ctr"/>
            <a:r>
              <a:rPr lang="en-US" sz="1600">
                <a:gradFill>
                  <a:gsLst>
                    <a:gs pos="2917">
                      <a:schemeClr val="tx1"/>
                    </a:gs>
                    <a:gs pos="30000">
                      <a:schemeClr val="tx1"/>
                    </a:gs>
                  </a:gsLst>
                  <a:lin ang="5400000" scaled="0"/>
                </a:gradFill>
              </a:rPr>
              <a:t>lets you build bots using your data to answer users questions, trigger workflows, and more</a:t>
            </a:r>
            <a:endParaRPr lang="en-US"/>
          </a:p>
        </p:txBody>
      </p:sp>
      <p:sp>
        <p:nvSpPr>
          <p:cNvPr id="26" name="TextBox 25">
            <a:extLst>
              <a:ext uri="{FF2B5EF4-FFF2-40B4-BE49-F238E27FC236}">
                <a16:creationId xmlns:a16="http://schemas.microsoft.com/office/drawing/2014/main" id="{5A13D6E4-96D8-4CF4-AE34-38D4200EFE6D}"/>
              </a:ext>
            </a:extLst>
          </p:cNvPr>
          <p:cNvSpPr txBox="1"/>
          <p:nvPr/>
        </p:nvSpPr>
        <p:spPr>
          <a:xfrm>
            <a:off x="2359892" y="1333594"/>
            <a:ext cx="3102952" cy="307777"/>
          </a:xfrm>
          <a:prstGeom prst="rect">
            <a:avLst/>
          </a:prstGeom>
          <a:noFill/>
        </p:spPr>
        <p:txBody>
          <a:bodyPr wrap="square" lIns="0" tIns="0" rIns="0" bIns="0" rtlCol="0">
            <a:spAutoFit/>
          </a:bodyPr>
          <a:lstStyle/>
          <a:p>
            <a:pPr algn="l"/>
            <a:r>
              <a:rPr lang="en-US" sz="2000" b="1"/>
              <a:t>Start with:</a:t>
            </a:r>
          </a:p>
        </p:txBody>
      </p:sp>
      <p:sp>
        <p:nvSpPr>
          <p:cNvPr id="28" name="TextBox 27">
            <a:extLst>
              <a:ext uri="{FF2B5EF4-FFF2-40B4-BE49-F238E27FC236}">
                <a16:creationId xmlns:a16="http://schemas.microsoft.com/office/drawing/2014/main" id="{C5F575B3-EB7F-49A1-A587-895F2D9AAD9A}"/>
              </a:ext>
            </a:extLst>
          </p:cNvPr>
          <p:cNvSpPr txBox="1"/>
          <p:nvPr/>
        </p:nvSpPr>
        <p:spPr>
          <a:xfrm>
            <a:off x="8550018" y="1328750"/>
            <a:ext cx="3102952" cy="307777"/>
          </a:xfrm>
          <a:prstGeom prst="rect">
            <a:avLst/>
          </a:prstGeom>
          <a:noFill/>
        </p:spPr>
        <p:txBody>
          <a:bodyPr wrap="square" lIns="0" tIns="0" rIns="0" bIns="0" rtlCol="0">
            <a:spAutoFit/>
          </a:bodyPr>
          <a:lstStyle/>
          <a:p>
            <a:pPr algn="l"/>
            <a:r>
              <a:rPr lang="en-US" sz="2000" b="1"/>
              <a:t>Add-ons:</a:t>
            </a:r>
          </a:p>
        </p:txBody>
      </p:sp>
      <p:sp>
        <p:nvSpPr>
          <p:cNvPr id="33" name="Rectangle 32">
            <a:extLst>
              <a:ext uri="{FF2B5EF4-FFF2-40B4-BE49-F238E27FC236}">
                <a16:creationId xmlns:a16="http://schemas.microsoft.com/office/drawing/2014/main" id="{F53F826B-D8C2-4B83-BD30-235D5D4ABAB6}"/>
              </a:ext>
            </a:extLst>
          </p:cNvPr>
          <p:cNvSpPr/>
          <p:nvPr/>
        </p:nvSpPr>
        <p:spPr bwMode="auto">
          <a:xfrm>
            <a:off x="6317824" y="1173361"/>
            <a:ext cx="5612099" cy="5523530"/>
          </a:xfrm>
          <a:prstGeom prst="rect">
            <a:avLst/>
          </a:prstGeom>
          <a:noFill/>
          <a:ln w="34925">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Tree>
    <p:extLst>
      <p:ext uri="{BB962C8B-B14F-4D97-AF65-F5344CB8AC3E}">
        <p14:creationId xmlns:p14="http://schemas.microsoft.com/office/powerpoint/2010/main" val="232102834"/>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E1F2AF-87DC-41CC-B867-DB42E78E9BE1}"/>
              </a:ext>
            </a:extLst>
          </p:cNvPr>
          <p:cNvSpPr>
            <a:spLocks noGrp="1"/>
          </p:cNvSpPr>
          <p:nvPr>
            <p:ph type="title"/>
          </p:nvPr>
        </p:nvSpPr>
        <p:spPr>
          <a:xfrm>
            <a:off x="401595" y="194918"/>
            <a:ext cx="11296136" cy="584309"/>
          </a:xfrm>
        </p:spPr>
        <p:txBody>
          <a:bodyPr>
            <a:noAutofit/>
          </a:bodyPr>
          <a:lstStyle/>
          <a:p>
            <a:r>
              <a:rPr lang="en-US" sz="3600"/>
              <a:t>Access and Power Platform - Better Together</a:t>
            </a:r>
          </a:p>
        </p:txBody>
      </p:sp>
      <p:pic>
        <p:nvPicPr>
          <p:cNvPr id="5" name="Graphic 4" descr="Stopwatch with solid fill">
            <a:extLst>
              <a:ext uri="{FF2B5EF4-FFF2-40B4-BE49-F238E27FC236}">
                <a16:creationId xmlns:a16="http://schemas.microsoft.com/office/drawing/2014/main" id="{6D997708-D1D0-4798-99AD-8BBC73068D2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94540" y="1064370"/>
            <a:ext cx="888123" cy="888123"/>
          </a:xfrm>
          <a:prstGeom prst="rect">
            <a:avLst/>
          </a:prstGeom>
        </p:spPr>
      </p:pic>
      <p:pic>
        <p:nvPicPr>
          <p:cNvPr id="7" name="Graphic 6" descr="Laptop with solid fill">
            <a:extLst>
              <a:ext uri="{FF2B5EF4-FFF2-40B4-BE49-F238E27FC236}">
                <a16:creationId xmlns:a16="http://schemas.microsoft.com/office/drawing/2014/main" id="{6675A0BE-4FAE-4C48-B196-B99AD9340667}"/>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928620" y="2023050"/>
            <a:ext cx="1716593" cy="1716593"/>
          </a:xfrm>
          <a:prstGeom prst="rect">
            <a:avLst/>
          </a:prstGeom>
        </p:spPr>
      </p:pic>
      <p:pic>
        <p:nvPicPr>
          <p:cNvPr id="10242" name="Picture 2" descr="Logo&#10;&#10;Description automatically generated with medium confidence">
            <a:extLst>
              <a:ext uri="{FF2B5EF4-FFF2-40B4-BE49-F238E27FC236}">
                <a16:creationId xmlns:a16="http://schemas.microsoft.com/office/drawing/2014/main" id="{62298E13-EB87-4740-A18D-8CCA87050A43}"/>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265999" y="3760445"/>
            <a:ext cx="1041836" cy="1041836"/>
          </a:xfrm>
          <a:prstGeom prst="rect">
            <a:avLst/>
          </a:prstGeom>
          <a:noFill/>
        </p:spPr>
      </p:pic>
      <p:sp>
        <p:nvSpPr>
          <p:cNvPr id="17" name="TextBox 16">
            <a:extLst>
              <a:ext uri="{FF2B5EF4-FFF2-40B4-BE49-F238E27FC236}">
                <a16:creationId xmlns:a16="http://schemas.microsoft.com/office/drawing/2014/main" id="{B985DBEF-11E1-4541-AA8B-5D1700A4200F}"/>
              </a:ext>
            </a:extLst>
          </p:cNvPr>
          <p:cNvSpPr txBox="1"/>
          <p:nvPr/>
        </p:nvSpPr>
        <p:spPr>
          <a:xfrm>
            <a:off x="1408232" y="1233407"/>
            <a:ext cx="9678868" cy="407035"/>
          </a:xfrm>
          <a:prstGeom prst="rect">
            <a:avLst/>
          </a:prstGeom>
          <a:noFill/>
        </p:spPr>
        <p:txBody>
          <a:bodyPr wrap="square">
            <a:spAutoFit/>
          </a:bodyPr>
          <a:lstStyle/>
          <a:p>
            <a:pPr marR="0" lvl="0">
              <a:lnSpc>
                <a:spcPct val="107000"/>
              </a:lnSpc>
              <a:spcBef>
                <a:spcPts val="0"/>
              </a:spcBef>
              <a:spcAft>
                <a:spcPts val="800"/>
              </a:spcAft>
              <a:tabLst>
                <a:tab pos="457200" algn="l"/>
              </a:tabLst>
            </a:pPr>
            <a:r>
              <a:rPr lang="en-US" sz="2000" b="1">
                <a:effectLst/>
                <a:latin typeface="Calibri" panose="020F0502020204030204" pitchFamily="34" charset="0"/>
                <a:ea typeface="Calibri" panose="020F0502020204030204" pitchFamily="34" charset="0"/>
                <a:cs typeface="Times New Roman" panose="02020603050405020304" pitchFamily="18" charset="0"/>
              </a:rPr>
              <a:t>Save time migrating </a:t>
            </a:r>
            <a:r>
              <a:rPr lang="en-US" sz="2000">
                <a:effectLst/>
                <a:latin typeface="Calibri" panose="020F0502020204030204" pitchFamily="34" charset="0"/>
                <a:ea typeface="Calibri" panose="020F0502020204030204" pitchFamily="34" charset="0"/>
                <a:cs typeface="Times New Roman" panose="02020603050405020304" pitchFamily="18" charset="0"/>
              </a:rPr>
              <a:t>- the Microsoft Access connector and migration tool do all the work</a:t>
            </a:r>
          </a:p>
        </p:txBody>
      </p:sp>
      <p:sp>
        <p:nvSpPr>
          <p:cNvPr id="20" name="TextBox 19">
            <a:extLst>
              <a:ext uri="{FF2B5EF4-FFF2-40B4-BE49-F238E27FC236}">
                <a16:creationId xmlns:a16="http://schemas.microsoft.com/office/drawing/2014/main" id="{10896F9C-BBA7-4ABE-8EE2-B683CEAD8102}"/>
              </a:ext>
            </a:extLst>
          </p:cNvPr>
          <p:cNvSpPr txBox="1"/>
          <p:nvPr/>
        </p:nvSpPr>
        <p:spPr>
          <a:xfrm>
            <a:off x="494540" y="2094622"/>
            <a:ext cx="3644364" cy="1826910"/>
          </a:xfrm>
          <a:prstGeom prst="rect">
            <a:avLst/>
          </a:prstGeom>
          <a:noFill/>
        </p:spPr>
        <p:txBody>
          <a:bodyPr wrap="square">
            <a:spAutoFit/>
          </a:bodyPr>
          <a:lstStyle/>
          <a:p>
            <a:pPr marR="0" lvl="0">
              <a:lnSpc>
                <a:spcPct val="107000"/>
              </a:lnSpc>
              <a:spcBef>
                <a:spcPts val="0"/>
              </a:spcBef>
              <a:spcAft>
                <a:spcPts val="800"/>
              </a:spcAft>
              <a:tabLst>
                <a:tab pos="457200" algn="l"/>
              </a:tabLst>
            </a:pPr>
            <a:r>
              <a:rPr lang="en-US" sz="2000" b="1">
                <a:effectLst/>
                <a:latin typeface="Calibri" panose="020F0502020204030204" pitchFamily="34" charset="0"/>
                <a:ea typeface="Calibri" panose="020F0502020204030204" pitchFamily="34" charset="0"/>
                <a:cs typeface="Times New Roman" panose="02020603050405020304" pitchFamily="18" charset="0"/>
              </a:rPr>
              <a:t>Keep using existing forms </a:t>
            </a:r>
          </a:p>
          <a:p>
            <a:pPr marR="0" lvl="0">
              <a:lnSpc>
                <a:spcPct val="107000"/>
              </a:lnSpc>
              <a:spcBef>
                <a:spcPts val="0"/>
              </a:spcBef>
              <a:spcAft>
                <a:spcPts val="800"/>
              </a:spcAft>
              <a:tabLst>
                <a:tab pos="457200" algn="l"/>
              </a:tabLst>
            </a:pPr>
            <a:r>
              <a:rPr lang="en-US" sz="2000">
                <a:effectLst/>
                <a:latin typeface="Calibri" panose="020F0502020204030204" pitchFamily="34" charset="0"/>
                <a:ea typeface="Calibri" panose="020F0502020204030204" pitchFamily="34" charset="0"/>
                <a:cs typeface="Times New Roman" panose="02020603050405020304" pitchFamily="18" charset="0"/>
              </a:rPr>
              <a:t>Once the data is in Dataverse, users with Dataverse permissions can keep using the forms in the Access desktop client</a:t>
            </a:r>
          </a:p>
        </p:txBody>
      </p:sp>
      <p:grpSp>
        <p:nvGrpSpPr>
          <p:cNvPr id="34" name="Group 33">
            <a:extLst>
              <a:ext uri="{FF2B5EF4-FFF2-40B4-BE49-F238E27FC236}">
                <a16:creationId xmlns:a16="http://schemas.microsoft.com/office/drawing/2014/main" id="{9994ECDF-12B1-48D8-8B93-E58344FBE141}"/>
              </a:ext>
            </a:extLst>
          </p:cNvPr>
          <p:cNvGrpSpPr/>
          <p:nvPr/>
        </p:nvGrpSpPr>
        <p:grpSpPr>
          <a:xfrm>
            <a:off x="494540" y="5375573"/>
            <a:ext cx="1657310" cy="1450904"/>
            <a:chOff x="305359" y="5070774"/>
            <a:chExt cx="1657310" cy="1450904"/>
          </a:xfrm>
        </p:grpSpPr>
        <p:pic>
          <p:nvPicPr>
            <p:cNvPr id="4" name="Picture 2" descr="Shape&#10;&#10;Description automatically generated">
              <a:extLst>
                <a:ext uri="{FF2B5EF4-FFF2-40B4-BE49-F238E27FC236}">
                  <a16:creationId xmlns:a16="http://schemas.microsoft.com/office/drawing/2014/main" id="{5DD6144D-6696-4D3D-82A3-CB5E124AB763}"/>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05359" y="5070774"/>
              <a:ext cx="584309" cy="584309"/>
            </a:xfrm>
            <a:prstGeom prst="rect">
              <a:avLst/>
            </a:prstGeom>
            <a:noFill/>
          </p:spPr>
        </p:pic>
        <p:pic>
          <p:nvPicPr>
            <p:cNvPr id="21" name="Graphic 20" descr="Online Network with solid fill">
              <a:extLst>
                <a:ext uri="{FF2B5EF4-FFF2-40B4-BE49-F238E27FC236}">
                  <a16:creationId xmlns:a16="http://schemas.microsoft.com/office/drawing/2014/main" id="{CEE7EC80-B365-4A36-9889-19A8BF30E38C}"/>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59887" y="5318896"/>
              <a:ext cx="1202782" cy="1202782"/>
            </a:xfrm>
            <a:prstGeom prst="rect">
              <a:avLst/>
            </a:prstGeom>
          </p:spPr>
        </p:pic>
      </p:grpSp>
      <p:grpSp>
        <p:nvGrpSpPr>
          <p:cNvPr id="36" name="Group 35">
            <a:extLst>
              <a:ext uri="{FF2B5EF4-FFF2-40B4-BE49-F238E27FC236}">
                <a16:creationId xmlns:a16="http://schemas.microsoft.com/office/drawing/2014/main" id="{702BFA78-DC14-4353-A0DA-22652033A680}"/>
              </a:ext>
            </a:extLst>
          </p:cNvPr>
          <p:cNvGrpSpPr/>
          <p:nvPr/>
        </p:nvGrpSpPr>
        <p:grpSpPr>
          <a:xfrm>
            <a:off x="8873860" y="5331873"/>
            <a:ext cx="1843944" cy="1090588"/>
            <a:chOff x="8320916" y="4874508"/>
            <a:chExt cx="1843944" cy="1090588"/>
          </a:xfrm>
        </p:grpSpPr>
        <p:pic>
          <p:nvPicPr>
            <p:cNvPr id="11" name="Picture 10">
              <a:extLst>
                <a:ext uri="{FF2B5EF4-FFF2-40B4-BE49-F238E27FC236}">
                  <a16:creationId xmlns:a16="http://schemas.microsoft.com/office/drawing/2014/main" id="{6BA58B79-1521-430B-A32B-FC5E2AD3A7FD}"/>
                </a:ext>
              </a:extLst>
            </p:cNvPr>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8320916" y="5012386"/>
              <a:ext cx="701084" cy="701084"/>
            </a:xfrm>
            <a:prstGeom prst="rect">
              <a:avLst/>
            </a:prstGeom>
            <a:noFill/>
            <a:extLst>
              <a:ext uri="{909E8E84-426E-40DD-AFC4-6F175D3DCCD1}">
                <a14:hiddenFill xmlns:a14="http://schemas.microsoft.com/office/drawing/2010/main">
                  <a:solidFill>
                    <a:srgbClr val="FFFFFF"/>
                  </a:solidFill>
                </a14:hiddenFill>
              </a:ext>
            </a:extLst>
          </p:spPr>
        </p:pic>
        <p:pic>
          <p:nvPicPr>
            <p:cNvPr id="24" name="Graphic 23" descr="Vlog with solid fill">
              <a:extLst>
                <a:ext uri="{FF2B5EF4-FFF2-40B4-BE49-F238E27FC236}">
                  <a16:creationId xmlns:a16="http://schemas.microsoft.com/office/drawing/2014/main" id="{A86D79FF-484B-4F2C-96E4-976CAF799D4C}"/>
                </a:ext>
              </a:extLst>
            </p:cNvPr>
            <p:cNvPicPr>
              <a:picLocks noChangeAspect="1"/>
            </p:cNvPicPr>
            <p:nvPr/>
          </p:nvPicPr>
          <p:blipFill>
            <a:blip r:embed="rId12">
              <a:duotone>
                <a:schemeClr val="accent5">
                  <a:shade val="45000"/>
                  <a:satMod val="135000"/>
                </a:schemeClr>
                <a:prstClr val="white"/>
              </a:duotone>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9074272" y="4874508"/>
              <a:ext cx="1090588" cy="1090588"/>
            </a:xfrm>
            <a:prstGeom prst="rect">
              <a:avLst/>
            </a:prstGeom>
          </p:spPr>
        </p:pic>
      </p:grpSp>
      <p:grpSp>
        <p:nvGrpSpPr>
          <p:cNvPr id="33" name="Group 32">
            <a:extLst>
              <a:ext uri="{FF2B5EF4-FFF2-40B4-BE49-F238E27FC236}">
                <a16:creationId xmlns:a16="http://schemas.microsoft.com/office/drawing/2014/main" id="{D2C62006-6A33-4625-8828-14809E0446A2}"/>
              </a:ext>
            </a:extLst>
          </p:cNvPr>
          <p:cNvGrpSpPr/>
          <p:nvPr/>
        </p:nvGrpSpPr>
        <p:grpSpPr>
          <a:xfrm>
            <a:off x="2972509" y="4983123"/>
            <a:ext cx="1745557" cy="1913719"/>
            <a:chOff x="2409202" y="4678324"/>
            <a:chExt cx="1745557" cy="1913719"/>
          </a:xfrm>
        </p:grpSpPr>
        <p:pic>
          <p:nvPicPr>
            <p:cNvPr id="6" name="Picture 2" descr="Icon&#10;&#10;Description automatically generated">
              <a:extLst>
                <a:ext uri="{FF2B5EF4-FFF2-40B4-BE49-F238E27FC236}">
                  <a16:creationId xmlns:a16="http://schemas.microsoft.com/office/drawing/2014/main" id="{5875AF7D-CEF9-4B6A-9852-747FEAE3396A}"/>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409202" y="4678324"/>
              <a:ext cx="1369208" cy="1369208"/>
            </a:xfrm>
            <a:prstGeom prst="rect">
              <a:avLst/>
            </a:prstGeom>
            <a:noFill/>
          </p:spPr>
        </p:pic>
        <p:pic>
          <p:nvPicPr>
            <p:cNvPr id="26" name="Graphic 25" descr="Envelope with solid fill">
              <a:extLst>
                <a:ext uri="{FF2B5EF4-FFF2-40B4-BE49-F238E27FC236}">
                  <a16:creationId xmlns:a16="http://schemas.microsoft.com/office/drawing/2014/main" id="{7BA2377B-6388-4AC2-BAFD-F8F94EA985D5}"/>
                </a:ext>
              </a:extLst>
            </p:cNvPr>
            <p:cNvPicPr>
              <a:picLocks noChangeAspect="1"/>
            </p:cNvPicPr>
            <p:nvPr/>
          </p:nvPicPr>
          <p:blipFill>
            <a:blip r:embed="rId15">
              <a:duotone>
                <a:schemeClr val="accent1">
                  <a:shade val="45000"/>
                  <a:satMod val="135000"/>
                </a:schemeClr>
                <a:prstClr val="white"/>
              </a:duotone>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3402061" y="5196019"/>
              <a:ext cx="752698" cy="752698"/>
            </a:xfrm>
            <a:prstGeom prst="rect">
              <a:avLst/>
            </a:prstGeom>
          </p:spPr>
        </p:pic>
        <p:pic>
          <p:nvPicPr>
            <p:cNvPr id="28" name="Graphic 27" descr="Workflow with solid fill">
              <a:extLst>
                <a:ext uri="{FF2B5EF4-FFF2-40B4-BE49-F238E27FC236}">
                  <a16:creationId xmlns:a16="http://schemas.microsoft.com/office/drawing/2014/main" id="{BF0CC2FA-C423-44D5-9F41-ADFD09276A8E}"/>
                </a:ext>
              </a:extLst>
            </p:cNvPr>
            <p:cNvPicPr>
              <a:picLocks noChangeAspect="1"/>
            </p:cNvPicPr>
            <p:nvPr/>
          </p:nvPicPr>
          <p:blipFill>
            <a:blip r:embed="rId17">
              <a:duotone>
                <a:schemeClr val="accent1">
                  <a:shade val="45000"/>
                  <a:satMod val="135000"/>
                </a:schemeClr>
                <a:prstClr val="white"/>
              </a:duotone>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3488713" y="5933231"/>
              <a:ext cx="658812" cy="658812"/>
            </a:xfrm>
            <a:prstGeom prst="rect">
              <a:avLst/>
            </a:prstGeom>
          </p:spPr>
        </p:pic>
      </p:grpSp>
      <p:pic>
        <p:nvPicPr>
          <p:cNvPr id="9" name="Picture 6">
            <a:extLst>
              <a:ext uri="{FF2B5EF4-FFF2-40B4-BE49-F238E27FC236}">
                <a16:creationId xmlns:a16="http://schemas.microsoft.com/office/drawing/2014/main" id="{2C0FAAA4-1A56-4E3C-AA7C-336F53B1A335}"/>
              </a:ext>
            </a:extLst>
          </p:cNvPr>
          <p:cNvPicPr>
            <a:picLocks noChangeAspect="1" noChangeArrowheads="1"/>
          </p:cNvPicPr>
          <p:nvPr/>
        </p:nvPicPr>
        <p:blipFill>
          <a:blip r:embed="rId19" cstate="print">
            <a:extLst>
              <a:ext uri="{28A0092B-C50C-407E-A947-70E740481C1C}">
                <a14:useLocalDpi xmlns:a14="http://schemas.microsoft.com/office/drawing/2010/main"/>
              </a:ext>
            </a:extLst>
          </a:blip>
          <a:srcRect/>
          <a:stretch>
            <a:fillRect/>
          </a:stretch>
        </p:blipFill>
        <p:spPr bwMode="auto">
          <a:xfrm>
            <a:off x="6606853" y="5302517"/>
            <a:ext cx="693352" cy="693352"/>
          </a:xfrm>
          <a:prstGeom prst="rect">
            <a:avLst/>
          </a:prstGeom>
          <a:noFill/>
          <a:extLst>
            <a:ext uri="{909E8E84-426E-40DD-AFC4-6F175D3DCCD1}">
              <a14:hiddenFill xmlns:a14="http://schemas.microsoft.com/office/drawing/2010/main">
                <a:solidFill>
                  <a:srgbClr val="FFFFFF"/>
                </a:solidFill>
              </a14:hiddenFill>
            </a:ext>
          </a:extLst>
        </p:spPr>
      </p:pic>
      <p:sp>
        <p:nvSpPr>
          <p:cNvPr id="40" name="TextBox 39">
            <a:extLst>
              <a:ext uri="{FF2B5EF4-FFF2-40B4-BE49-F238E27FC236}">
                <a16:creationId xmlns:a16="http://schemas.microsoft.com/office/drawing/2014/main" id="{1B949C12-CADC-4152-9D5E-A99D9C210EFC}"/>
              </a:ext>
            </a:extLst>
          </p:cNvPr>
          <p:cNvSpPr txBox="1"/>
          <p:nvPr/>
        </p:nvSpPr>
        <p:spPr>
          <a:xfrm>
            <a:off x="7586751" y="2128043"/>
            <a:ext cx="4751105" cy="2485552"/>
          </a:xfrm>
          <a:prstGeom prst="rect">
            <a:avLst/>
          </a:prstGeom>
          <a:noFill/>
        </p:spPr>
        <p:txBody>
          <a:bodyPr wrap="square">
            <a:spAutoFit/>
          </a:bodyPr>
          <a:lstStyle/>
          <a:p>
            <a:pPr marR="0" lvl="0">
              <a:lnSpc>
                <a:spcPct val="107000"/>
              </a:lnSpc>
              <a:spcBef>
                <a:spcPts val="0"/>
              </a:spcBef>
              <a:spcAft>
                <a:spcPts val="800"/>
              </a:spcAft>
              <a:tabLst>
                <a:tab pos="457200" algn="l"/>
              </a:tabLst>
            </a:pPr>
            <a:r>
              <a:rPr lang="en-US" sz="2000" b="1">
                <a:effectLst/>
                <a:latin typeface="Calibri" panose="020F0502020204030204" pitchFamily="34" charset="0"/>
                <a:ea typeface="Calibri" panose="020F0502020204030204" pitchFamily="34" charset="0"/>
                <a:cs typeface="Times New Roman" panose="02020603050405020304" pitchFamily="18" charset="0"/>
              </a:rPr>
              <a:t>Expand your data scenarios </a:t>
            </a:r>
          </a:p>
          <a:p>
            <a:pPr marR="0" lvl="0">
              <a:lnSpc>
                <a:spcPct val="107000"/>
              </a:lnSpc>
              <a:spcBef>
                <a:spcPts val="0"/>
              </a:spcBef>
              <a:spcAft>
                <a:spcPts val="800"/>
              </a:spcAft>
              <a:tabLst>
                <a:tab pos="457200" algn="l"/>
              </a:tabLst>
            </a:pPr>
            <a:r>
              <a:rPr lang="en-US" sz="2000">
                <a:effectLst/>
                <a:latin typeface="Calibri" panose="020F0502020204030204" pitchFamily="34" charset="0"/>
                <a:ea typeface="Calibri" panose="020F0502020204030204" pitchFamily="34" charset="0"/>
                <a:cs typeface="Times New Roman" panose="02020603050405020304" pitchFamily="18" charset="0"/>
              </a:rPr>
              <a:t>While using Access forms, you can build mobile applications to collect data, build automated workflows to send emails, create approval processes, </a:t>
            </a:r>
            <a:r>
              <a:rPr lang="en-US" sz="2000">
                <a:latin typeface="Calibri" panose="020F0502020204030204" pitchFamily="34" charset="0"/>
                <a:ea typeface="Calibri" panose="020F0502020204030204" pitchFamily="34" charset="0"/>
                <a:cs typeface="Times New Roman" panose="02020603050405020304" pitchFamily="18" charset="0"/>
              </a:rPr>
              <a:t>create reports and dashboards, </a:t>
            </a:r>
            <a:r>
              <a:rPr lang="en-US" sz="2000">
                <a:effectLst/>
                <a:latin typeface="Calibri" panose="020F0502020204030204" pitchFamily="34" charset="0"/>
                <a:ea typeface="Calibri" panose="020F0502020204030204" pitchFamily="34" charset="0"/>
                <a:cs typeface="Times New Roman" panose="02020603050405020304" pitchFamily="18" charset="0"/>
              </a:rPr>
              <a:t>build customer facing virtual agents and more</a:t>
            </a:r>
          </a:p>
        </p:txBody>
      </p:sp>
      <p:cxnSp>
        <p:nvCxnSpPr>
          <p:cNvPr id="39" name="Straight Arrow Connector 38">
            <a:extLst>
              <a:ext uri="{FF2B5EF4-FFF2-40B4-BE49-F238E27FC236}">
                <a16:creationId xmlns:a16="http://schemas.microsoft.com/office/drawing/2014/main" id="{123168BD-9B05-4189-90B1-B5BD31C4325C}"/>
              </a:ext>
            </a:extLst>
          </p:cNvPr>
          <p:cNvCxnSpPr>
            <a:cxnSpLocks/>
          </p:cNvCxnSpPr>
          <p:nvPr/>
        </p:nvCxnSpPr>
        <p:spPr>
          <a:xfrm>
            <a:off x="5786917" y="3429000"/>
            <a:ext cx="0" cy="459828"/>
          </a:xfrm>
          <a:prstGeom prst="straightConnector1">
            <a:avLst/>
          </a:prstGeom>
          <a:ln w="635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3" name="Connector: Elbow 42">
            <a:extLst>
              <a:ext uri="{FF2B5EF4-FFF2-40B4-BE49-F238E27FC236}">
                <a16:creationId xmlns:a16="http://schemas.microsoft.com/office/drawing/2014/main" id="{90DE2EA3-21D3-40C6-9E23-583DE5EAB5DC}"/>
              </a:ext>
            </a:extLst>
          </p:cNvPr>
          <p:cNvCxnSpPr>
            <a:cxnSpLocks/>
            <a:stCxn id="10242" idx="2"/>
          </p:cNvCxnSpPr>
          <p:nvPr/>
        </p:nvCxnSpPr>
        <p:spPr>
          <a:xfrm rot="5400000">
            <a:off x="3257981" y="3094759"/>
            <a:ext cx="821414" cy="4236458"/>
          </a:xfrm>
          <a:prstGeom prst="bentConnector3">
            <a:avLst>
              <a:gd name="adj1" fmla="val 9055"/>
            </a:avLst>
          </a:prstGeom>
          <a:ln w="63500">
            <a:solidFill>
              <a:srgbClr val="742774"/>
            </a:solidFill>
            <a:tailEnd type="triangle"/>
          </a:ln>
        </p:spPr>
        <p:style>
          <a:lnRef idx="1">
            <a:schemeClr val="accent1"/>
          </a:lnRef>
          <a:fillRef idx="0">
            <a:schemeClr val="accent1"/>
          </a:fillRef>
          <a:effectRef idx="0">
            <a:schemeClr val="accent1"/>
          </a:effectRef>
          <a:fontRef idx="minor">
            <a:schemeClr val="tx1"/>
          </a:fontRef>
        </p:style>
      </p:cxnSp>
      <p:cxnSp>
        <p:nvCxnSpPr>
          <p:cNvPr id="52" name="Connector: Elbow 51">
            <a:extLst>
              <a:ext uri="{FF2B5EF4-FFF2-40B4-BE49-F238E27FC236}">
                <a16:creationId xmlns:a16="http://schemas.microsoft.com/office/drawing/2014/main" id="{A92D34A0-C49A-4514-8B0D-2E406A7CF021}"/>
              </a:ext>
            </a:extLst>
          </p:cNvPr>
          <p:cNvCxnSpPr>
            <a:cxnSpLocks/>
          </p:cNvCxnSpPr>
          <p:nvPr/>
        </p:nvCxnSpPr>
        <p:spPr>
          <a:xfrm rot="5400000">
            <a:off x="4796679" y="4444715"/>
            <a:ext cx="698537" cy="1413670"/>
          </a:xfrm>
          <a:prstGeom prst="bentConnector3">
            <a:avLst>
              <a:gd name="adj1" fmla="val 50000"/>
            </a:avLst>
          </a:prstGeom>
          <a:ln w="63500">
            <a:solidFill>
              <a:srgbClr val="0D98F7"/>
            </a:solidFill>
            <a:tailEnd type="triangle"/>
          </a:ln>
        </p:spPr>
        <p:style>
          <a:lnRef idx="1">
            <a:schemeClr val="accent1"/>
          </a:lnRef>
          <a:fillRef idx="0">
            <a:schemeClr val="accent1"/>
          </a:fillRef>
          <a:effectRef idx="0">
            <a:schemeClr val="accent1"/>
          </a:effectRef>
          <a:fontRef idx="minor">
            <a:schemeClr val="tx1"/>
          </a:fontRef>
        </p:style>
      </p:cxnSp>
      <p:cxnSp>
        <p:nvCxnSpPr>
          <p:cNvPr id="56" name="Connector: Elbow 55">
            <a:extLst>
              <a:ext uri="{FF2B5EF4-FFF2-40B4-BE49-F238E27FC236}">
                <a16:creationId xmlns:a16="http://schemas.microsoft.com/office/drawing/2014/main" id="{B610112E-8BDE-4C2C-9F84-D21947E4F00A}"/>
              </a:ext>
            </a:extLst>
          </p:cNvPr>
          <p:cNvCxnSpPr>
            <a:cxnSpLocks/>
          </p:cNvCxnSpPr>
          <p:nvPr/>
        </p:nvCxnSpPr>
        <p:spPr>
          <a:xfrm rot="16200000" flipH="1">
            <a:off x="6514422" y="4190384"/>
            <a:ext cx="628965" cy="1852757"/>
          </a:xfrm>
          <a:prstGeom prst="bentConnector3">
            <a:avLst>
              <a:gd name="adj1" fmla="val 55013"/>
            </a:avLst>
          </a:prstGeom>
          <a:ln w="63500">
            <a:solidFill>
              <a:schemeClr val="accent4"/>
            </a:solidFill>
            <a:tailEnd type="triangle"/>
          </a:ln>
        </p:spPr>
        <p:style>
          <a:lnRef idx="1">
            <a:schemeClr val="accent1"/>
          </a:lnRef>
          <a:fillRef idx="0">
            <a:schemeClr val="accent1"/>
          </a:fillRef>
          <a:effectRef idx="0">
            <a:schemeClr val="accent1"/>
          </a:effectRef>
          <a:fontRef idx="minor">
            <a:schemeClr val="tx1"/>
          </a:fontRef>
        </p:style>
      </p:cxnSp>
      <p:cxnSp>
        <p:nvCxnSpPr>
          <p:cNvPr id="64" name="Connector: Elbow 63">
            <a:extLst>
              <a:ext uri="{FF2B5EF4-FFF2-40B4-BE49-F238E27FC236}">
                <a16:creationId xmlns:a16="http://schemas.microsoft.com/office/drawing/2014/main" id="{101C5BFA-CEE4-4972-93C6-FEEE890E3310}"/>
              </a:ext>
            </a:extLst>
          </p:cNvPr>
          <p:cNvCxnSpPr>
            <a:cxnSpLocks/>
          </p:cNvCxnSpPr>
          <p:nvPr/>
        </p:nvCxnSpPr>
        <p:spPr>
          <a:xfrm rot="16200000" flipH="1">
            <a:off x="7557544" y="3213129"/>
            <a:ext cx="662672" cy="3840977"/>
          </a:xfrm>
          <a:prstGeom prst="bentConnector3">
            <a:avLst>
              <a:gd name="adj1" fmla="val 13521"/>
            </a:avLst>
          </a:prstGeom>
          <a:ln w="63500">
            <a:solidFill>
              <a:srgbClr val="0070C0"/>
            </a:solidFill>
            <a:tailEnd type="triangle"/>
          </a:ln>
        </p:spPr>
        <p:style>
          <a:lnRef idx="1">
            <a:schemeClr val="accent1"/>
          </a:lnRef>
          <a:fillRef idx="0">
            <a:schemeClr val="accent1"/>
          </a:fillRef>
          <a:effectRef idx="0">
            <a:schemeClr val="accent1"/>
          </a:effectRef>
          <a:fontRef idx="minor">
            <a:schemeClr val="tx1"/>
          </a:fontRef>
        </p:style>
      </p:cxnSp>
      <p:pic>
        <p:nvPicPr>
          <p:cNvPr id="78" name="Graphic 77" descr="Gauge with solid fill">
            <a:extLst>
              <a:ext uri="{FF2B5EF4-FFF2-40B4-BE49-F238E27FC236}">
                <a16:creationId xmlns:a16="http://schemas.microsoft.com/office/drawing/2014/main" id="{6FCC5E2A-7DC5-49C8-89D9-B447120A2F2C}"/>
              </a:ext>
            </a:extLst>
          </p:cNvPr>
          <p:cNvPicPr>
            <a:picLocks noChangeAspect="1"/>
          </p:cNvPicPr>
          <p:nvPr/>
        </p:nvPicPr>
        <p:blipFill>
          <a:blip r:embed="rId20">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a:off x="7426438" y="5440542"/>
            <a:ext cx="693352" cy="693352"/>
          </a:xfrm>
          <a:prstGeom prst="rect">
            <a:avLst/>
          </a:prstGeom>
        </p:spPr>
      </p:pic>
      <p:pic>
        <p:nvPicPr>
          <p:cNvPr id="80" name="Graphic 79" descr="Bar graph with upward trend with solid fill">
            <a:extLst>
              <a:ext uri="{FF2B5EF4-FFF2-40B4-BE49-F238E27FC236}">
                <a16:creationId xmlns:a16="http://schemas.microsoft.com/office/drawing/2014/main" id="{54F8B56F-E9AE-4463-9A8A-19BE79893181}"/>
              </a:ext>
            </a:extLst>
          </p:cNvPr>
          <p:cNvPicPr>
            <a:picLocks noChangeAspect="1"/>
          </p:cNvPicPr>
          <p:nvPr/>
        </p:nvPicPr>
        <p:blipFill>
          <a:blip r:embed="rId22">
            <a:extLst>
              <a:ext uri="{28A0092B-C50C-407E-A947-70E740481C1C}">
                <a14:useLocalDpi xmlns:a14="http://schemas.microsoft.com/office/drawing/2010/main" val="0"/>
              </a:ext>
              <a:ext uri="{96DAC541-7B7A-43D3-8B79-37D633B846F1}">
                <asvg:svgBlip xmlns:asvg="http://schemas.microsoft.com/office/drawing/2016/SVG/main" r:embed="rId23"/>
              </a:ext>
            </a:extLst>
          </a:blip>
          <a:stretch>
            <a:fillRect/>
          </a:stretch>
        </p:blipFill>
        <p:spPr>
          <a:xfrm>
            <a:off x="7445199" y="6129724"/>
            <a:ext cx="701084" cy="701084"/>
          </a:xfrm>
          <a:prstGeom prst="rect">
            <a:avLst/>
          </a:prstGeom>
        </p:spPr>
      </p:pic>
      <p:pic>
        <p:nvPicPr>
          <p:cNvPr id="29" name="Picture 28" descr="A close up of a logo&#10;&#10;Description generated with high confidence">
            <a:extLst>
              <a:ext uri="{FF2B5EF4-FFF2-40B4-BE49-F238E27FC236}">
                <a16:creationId xmlns:a16="http://schemas.microsoft.com/office/drawing/2014/main" id="{FC89674D-7545-4D04-B719-5A9F3BA892D9}"/>
              </a:ext>
            </a:extLst>
          </p:cNvPr>
          <p:cNvPicPr>
            <a:picLocks noChangeAspect="1"/>
          </p:cNvPicPr>
          <p:nvPr/>
        </p:nvPicPr>
        <p:blipFill>
          <a:blip r:embed="rId24"/>
          <a:stretch>
            <a:fillRect/>
          </a:stretch>
        </p:blipFill>
        <p:spPr>
          <a:xfrm>
            <a:off x="5410148" y="2435699"/>
            <a:ext cx="682878" cy="622649"/>
          </a:xfrm>
          <a:prstGeom prst="rect">
            <a:avLst/>
          </a:prstGeom>
        </p:spPr>
      </p:pic>
    </p:spTree>
    <p:extLst>
      <p:ext uri="{BB962C8B-B14F-4D97-AF65-F5344CB8AC3E}">
        <p14:creationId xmlns:p14="http://schemas.microsoft.com/office/powerpoint/2010/main" val="17825976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70921" y="218616"/>
            <a:ext cx="10753575" cy="1495794"/>
          </a:xfrm>
        </p:spPr>
        <p:txBody>
          <a:bodyPr/>
          <a:lstStyle/>
          <a:p>
            <a:r>
              <a:rPr lang="en-US"/>
              <a:t>Demo Scenario 1: </a:t>
            </a:r>
            <a:br>
              <a:rPr lang="en-US"/>
            </a:br>
            <a:r>
              <a:rPr lang="en-US"/>
              <a:t>Connecting Access with Dataverse for Teams</a:t>
            </a:r>
            <a:br>
              <a:rPr lang="en-US"/>
            </a:br>
            <a:endParaRPr lang="en-US"/>
          </a:p>
        </p:txBody>
      </p:sp>
      <p:sp>
        <p:nvSpPr>
          <p:cNvPr id="4" name="Text Placeholder 3"/>
          <p:cNvSpPr>
            <a:spLocks noGrp="1"/>
          </p:cNvSpPr>
          <p:nvPr>
            <p:ph type="body" sz="quarter" idx="12"/>
          </p:nvPr>
        </p:nvSpPr>
        <p:spPr>
          <a:xfrm>
            <a:off x="1176343" y="2158910"/>
            <a:ext cx="9144000" cy="923330"/>
          </a:xfrm>
        </p:spPr>
        <p:txBody>
          <a:bodyPr/>
          <a:lstStyle/>
          <a:p>
            <a:r>
              <a:rPr lang="en-US" sz="2000"/>
              <a:t>Here we will use the same scenario as the previous Demo, only this time we will be migrating to Dataverse for Teams, where anyone in the team can add data through a Teams app.</a:t>
            </a:r>
          </a:p>
        </p:txBody>
      </p:sp>
      <p:pic>
        <p:nvPicPr>
          <p:cNvPr id="6" name="Picture 2" descr="Icon&#10;&#10;Description automatically generated">
            <a:extLst>
              <a:ext uri="{FF2B5EF4-FFF2-40B4-BE49-F238E27FC236}">
                <a16:creationId xmlns:a16="http://schemas.microsoft.com/office/drawing/2014/main" id="{C4B25B0B-9D8E-4783-B7D1-4F01D654BBE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2985" y="4153308"/>
            <a:ext cx="1028522" cy="1028522"/>
          </a:xfrm>
          <a:prstGeom prst="rect">
            <a:avLst/>
          </a:prstGeom>
          <a:noFill/>
        </p:spPr>
      </p:pic>
      <p:pic>
        <p:nvPicPr>
          <p:cNvPr id="7" name="Picture 2" descr="Logo&#10;&#10;Description automatically generated with medium confidence">
            <a:extLst>
              <a:ext uri="{FF2B5EF4-FFF2-40B4-BE49-F238E27FC236}">
                <a16:creationId xmlns:a16="http://schemas.microsoft.com/office/drawing/2014/main" id="{5CAB4475-F872-4B5E-9004-E293B43B3AB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39466" y="4209293"/>
            <a:ext cx="972537" cy="972537"/>
          </a:xfrm>
          <a:prstGeom prst="rect">
            <a:avLst/>
          </a:prstGeom>
          <a:noFill/>
        </p:spPr>
      </p:pic>
      <p:pic>
        <p:nvPicPr>
          <p:cNvPr id="9" name="Picture 2" descr="Shape&#10;&#10;Description automatically generated">
            <a:extLst>
              <a:ext uri="{FF2B5EF4-FFF2-40B4-BE49-F238E27FC236}">
                <a16:creationId xmlns:a16="http://schemas.microsoft.com/office/drawing/2014/main" id="{D2ACB002-1AB1-4783-8BBF-B0964ED437D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079962" y="4216107"/>
            <a:ext cx="972537" cy="972537"/>
          </a:xfrm>
          <a:prstGeom prst="rect">
            <a:avLst/>
          </a:prstGeom>
          <a:noFill/>
        </p:spPr>
      </p:pic>
      <p:pic>
        <p:nvPicPr>
          <p:cNvPr id="11" name="Graphic 10" descr="Add with solid fill">
            <a:extLst>
              <a:ext uri="{FF2B5EF4-FFF2-40B4-BE49-F238E27FC236}">
                <a16:creationId xmlns:a16="http://schemas.microsoft.com/office/drawing/2014/main" id="{9677D36D-9E78-4A5F-900D-412A9898B7A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351229" y="4394597"/>
            <a:ext cx="615554" cy="615554"/>
          </a:xfrm>
          <a:prstGeom prst="rect">
            <a:avLst/>
          </a:prstGeom>
        </p:spPr>
      </p:pic>
      <p:pic>
        <p:nvPicPr>
          <p:cNvPr id="13" name="Graphic 12" descr="Add with solid fill">
            <a:extLst>
              <a:ext uri="{FF2B5EF4-FFF2-40B4-BE49-F238E27FC236}">
                <a16:creationId xmlns:a16="http://schemas.microsoft.com/office/drawing/2014/main" id="{26E8D898-F3D6-41A8-BDB4-877DEFB6B7E6}"/>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747709" y="4387784"/>
            <a:ext cx="615554" cy="615554"/>
          </a:xfrm>
          <a:prstGeom prst="rect">
            <a:avLst/>
          </a:prstGeom>
        </p:spPr>
      </p:pic>
      <p:pic>
        <p:nvPicPr>
          <p:cNvPr id="15" name="Graphic 14" descr="Add with solid fill">
            <a:extLst>
              <a:ext uri="{FF2B5EF4-FFF2-40B4-BE49-F238E27FC236}">
                <a16:creationId xmlns:a16="http://schemas.microsoft.com/office/drawing/2014/main" id="{7270493A-77F9-4122-B894-4FF29BB7D42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088205" y="4359792"/>
            <a:ext cx="615554" cy="615554"/>
          </a:xfrm>
          <a:prstGeom prst="rect">
            <a:avLst/>
          </a:prstGeom>
        </p:spPr>
      </p:pic>
      <p:pic>
        <p:nvPicPr>
          <p:cNvPr id="5" name="Picture 4" descr="A close up of a logo&#10;&#10;Description generated with high confidence">
            <a:extLst>
              <a:ext uri="{FF2B5EF4-FFF2-40B4-BE49-F238E27FC236}">
                <a16:creationId xmlns:a16="http://schemas.microsoft.com/office/drawing/2014/main" id="{7A9F3AB9-704A-47AF-A34B-C38CF88D5756}"/>
              </a:ext>
            </a:extLst>
          </p:cNvPr>
          <p:cNvPicPr>
            <a:picLocks noChangeAspect="1"/>
          </p:cNvPicPr>
          <p:nvPr/>
        </p:nvPicPr>
        <p:blipFill>
          <a:blip r:embed="rId8"/>
          <a:stretch>
            <a:fillRect/>
          </a:stretch>
        </p:blipFill>
        <p:spPr>
          <a:xfrm>
            <a:off x="1655541" y="4072700"/>
            <a:ext cx="1304822" cy="1189738"/>
          </a:xfrm>
          <a:prstGeom prst="rect">
            <a:avLst/>
          </a:prstGeom>
        </p:spPr>
      </p:pic>
      <p:sp>
        <p:nvSpPr>
          <p:cNvPr id="12" name="Text Placeholder 3">
            <a:extLst>
              <a:ext uri="{FF2B5EF4-FFF2-40B4-BE49-F238E27FC236}">
                <a16:creationId xmlns:a16="http://schemas.microsoft.com/office/drawing/2014/main" id="{D7654E5D-27BC-4D5C-93CC-22D04FD0E1FB}"/>
              </a:ext>
            </a:extLst>
          </p:cNvPr>
          <p:cNvSpPr txBox="1">
            <a:spLocks/>
          </p:cNvSpPr>
          <p:nvPr/>
        </p:nvSpPr>
        <p:spPr>
          <a:xfrm>
            <a:off x="473734" y="1252947"/>
            <a:ext cx="9144000" cy="338554"/>
          </a:xfrm>
          <a:prstGeom prst="rect">
            <a:avLst/>
          </a:prstGeom>
          <a:noFill/>
        </p:spPr>
        <p:txBody>
          <a:bodyPr vert="horz" wrap="square" lIns="0" tIns="0" rIns="0" bIns="0" rtlCol="0" anchor="t">
            <a:spAutoFit/>
          </a:bodyPr>
          <a:lstStyle>
            <a:lvl1pPr marL="0" marR="0" indent="0" algn="l" defTabSz="932742" rtl="0" eaLnBrk="1" fontAlgn="auto" latinLnBrk="0" hangingPunct="1">
              <a:lnSpc>
                <a:spcPct val="100000"/>
              </a:lnSpc>
              <a:spcBef>
                <a:spcPts val="0"/>
              </a:spcBef>
              <a:spcAft>
                <a:spcPts val="0"/>
              </a:spcAft>
              <a:buClrTx/>
              <a:buSzPct val="90000"/>
              <a:buFont typeface="Arial" panose="020B0604020202020204" pitchFamily="34" charset="0"/>
              <a:buNone/>
              <a:tabLst/>
              <a:defRPr sz="22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a:cs typeface="Segoe UI"/>
              </a:rPr>
              <a:t>Joe Jimenez</a:t>
            </a:r>
            <a:endParaRPr lang="en-US"/>
          </a:p>
        </p:txBody>
      </p:sp>
    </p:spTree>
    <p:extLst>
      <p:ext uri="{BB962C8B-B14F-4D97-AF65-F5344CB8AC3E}">
        <p14:creationId xmlns:p14="http://schemas.microsoft.com/office/powerpoint/2010/main" val="395233338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9267C1-2123-42A5-B87B-C18E923A0D71}"/>
              </a:ext>
            </a:extLst>
          </p:cNvPr>
          <p:cNvSpPr>
            <a:spLocks noGrp="1"/>
          </p:cNvSpPr>
          <p:nvPr>
            <p:ph type="title"/>
          </p:nvPr>
        </p:nvSpPr>
        <p:spPr>
          <a:xfrm>
            <a:off x="586740" y="204025"/>
            <a:ext cx="11018520" cy="553998"/>
          </a:xfrm>
        </p:spPr>
        <p:txBody>
          <a:bodyPr>
            <a:normAutofit fontScale="90000"/>
          </a:bodyPr>
          <a:lstStyle/>
          <a:p>
            <a:r>
              <a:rPr lang="en-US"/>
              <a:t>Demo Recap: </a:t>
            </a:r>
            <a:br>
              <a:rPr lang="en-US"/>
            </a:br>
            <a:r>
              <a:rPr lang="en-US"/>
              <a:t>Connecting my Access solution with Dataverse for Teams</a:t>
            </a:r>
          </a:p>
        </p:txBody>
      </p:sp>
      <p:grpSp>
        <p:nvGrpSpPr>
          <p:cNvPr id="8" name="Group 7">
            <a:extLst>
              <a:ext uri="{FF2B5EF4-FFF2-40B4-BE49-F238E27FC236}">
                <a16:creationId xmlns:a16="http://schemas.microsoft.com/office/drawing/2014/main" id="{803EBCB7-0B08-4C39-91B6-8AF58D5E3F5A}"/>
              </a:ext>
            </a:extLst>
          </p:cNvPr>
          <p:cNvGrpSpPr/>
          <p:nvPr/>
        </p:nvGrpSpPr>
        <p:grpSpPr>
          <a:xfrm>
            <a:off x="819708" y="1328952"/>
            <a:ext cx="11372292" cy="5318069"/>
            <a:chOff x="819708" y="1328952"/>
            <a:chExt cx="11372292" cy="5318069"/>
          </a:xfrm>
        </p:grpSpPr>
        <p:sp>
          <p:nvSpPr>
            <p:cNvPr id="7" name="TextBox 6">
              <a:extLst>
                <a:ext uri="{FF2B5EF4-FFF2-40B4-BE49-F238E27FC236}">
                  <a16:creationId xmlns:a16="http://schemas.microsoft.com/office/drawing/2014/main" id="{7C745AF2-6B83-4CED-940E-8076A0582A80}"/>
                </a:ext>
              </a:extLst>
            </p:cNvPr>
            <p:cNvSpPr txBox="1"/>
            <p:nvPr/>
          </p:nvSpPr>
          <p:spPr>
            <a:xfrm>
              <a:off x="5212080" y="2531591"/>
              <a:ext cx="1187236" cy="338554"/>
            </a:xfrm>
            <a:prstGeom prst="rect">
              <a:avLst/>
            </a:prstGeom>
            <a:noFill/>
          </p:spPr>
          <p:txBody>
            <a:bodyPr wrap="square" rtlCol="0">
              <a:spAutoFit/>
            </a:bodyPr>
            <a:lstStyle/>
            <a:p>
              <a:r>
                <a:rPr lang="en-US" sz="1600"/>
                <a:t>Migration</a:t>
              </a:r>
            </a:p>
          </p:txBody>
        </p:sp>
        <p:cxnSp>
          <p:nvCxnSpPr>
            <p:cNvPr id="14" name="Connector: Elbow 13">
              <a:extLst>
                <a:ext uri="{FF2B5EF4-FFF2-40B4-BE49-F238E27FC236}">
                  <a16:creationId xmlns:a16="http://schemas.microsoft.com/office/drawing/2014/main" id="{5C25C625-200E-4771-B581-EBBA2A7EC95A}"/>
                </a:ext>
              </a:extLst>
            </p:cNvPr>
            <p:cNvCxnSpPr>
              <a:cxnSpLocks/>
              <a:stCxn id="4" idx="3"/>
              <a:endCxn id="19" idx="1"/>
            </p:cNvCxnSpPr>
            <p:nvPr/>
          </p:nvCxnSpPr>
          <p:spPr>
            <a:xfrm>
              <a:off x="2224350" y="2698169"/>
              <a:ext cx="1050962" cy="667"/>
            </a:xfrm>
            <a:prstGeom prst="bentConnector3">
              <a:avLst>
                <a:gd name="adj1" fmla="val 50000"/>
              </a:avLst>
            </a:prstGeom>
            <a:ln w="63500">
              <a:tailEnd type="triangle"/>
            </a:ln>
          </p:spPr>
          <p:style>
            <a:lnRef idx="1">
              <a:schemeClr val="accent1"/>
            </a:lnRef>
            <a:fillRef idx="0">
              <a:schemeClr val="accent1"/>
            </a:fillRef>
            <a:effectRef idx="0">
              <a:schemeClr val="accent1"/>
            </a:effectRef>
            <a:fontRef idx="minor">
              <a:schemeClr val="tx1"/>
            </a:fontRef>
          </p:style>
        </p:cxnSp>
        <p:cxnSp>
          <p:nvCxnSpPr>
            <p:cNvPr id="26" name="Connector: Elbow 25">
              <a:extLst>
                <a:ext uri="{FF2B5EF4-FFF2-40B4-BE49-F238E27FC236}">
                  <a16:creationId xmlns:a16="http://schemas.microsoft.com/office/drawing/2014/main" id="{EDE102A0-9DF2-403D-B225-B4C4DF32CC3F}"/>
                </a:ext>
              </a:extLst>
            </p:cNvPr>
            <p:cNvCxnSpPr>
              <a:cxnSpLocks/>
              <a:stCxn id="19" idx="3"/>
              <a:endCxn id="7" idx="1"/>
            </p:cNvCxnSpPr>
            <p:nvPr/>
          </p:nvCxnSpPr>
          <p:spPr>
            <a:xfrm>
              <a:off x="4556880" y="2698836"/>
              <a:ext cx="655200" cy="2032"/>
            </a:xfrm>
            <a:prstGeom prst="bentConnector3">
              <a:avLst>
                <a:gd name="adj1" fmla="val 50000"/>
              </a:avLst>
            </a:prstGeom>
            <a:ln w="63500">
              <a:tailEnd type="triangle"/>
            </a:ln>
          </p:spPr>
          <p:style>
            <a:lnRef idx="1">
              <a:schemeClr val="accent1"/>
            </a:lnRef>
            <a:fillRef idx="0">
              <a:schemeClr val="accent1"/>
            </a:fillRef>
            <a:effectRef idx="0">
              <a:schemeClr val="accent1"/>
            </a:effectRef>
            <a:fontRef idx="minor">
              <a:schemeClr val="tx1"/>
            </a:fontRef>
          </p:style>
        </p:cxnSp>
        <p:cxnSp>
          <p:nvCxnSpPr>
            <p:cNvPr id="30" name="Connector: Elbow 29">
              <a:extLst>
                <a:ext uri="{FF2B5EF4-FFF2-40B4-BE49-F238E27FC236}">
                  <a16:creationId xmlns:a16="http://schemas.microsoft.com/office/drawing/2014/main" id="{77D9F0A7-E1F1-4D39-B1B6-F5A30EF6BB3C}"/>
                </a:ext>
              </a:extLst>
            </p:cNvPr>
            <p:cNvCxnSpPr>
              <a:cxnSpLocks/>
              <a:stCxn id="7" idx="3"/>
              <a:endCxn id="17" idx="1"/>
            </p:cNvCxnSpPr>
            <p:nvPr/>
          </p:nvCxnSpPr>
          <p:spPr>
            <a:xfrm flipV="1">
              <a:off x="6399316" y="2700552"/>
              <a:ext cx="1263610" cy="316"/>
            </a:xfrm>
            <a:prstGeom prst="bentConnector3">
              <a:avLst>
                <a:gd name="adj1" fmla="val 50000"/>
              </a:avLst>
            </a:prstGeom>
            <a:ln w="63500">
              <a:tailEnd type="triangle"/>
            </a:ln>
          </p:spPr>
          <p:style>
            <a:lnRef idx="1">
              <a:schemeClr val="accent1"/>
            </a:lnRef>
            <a:fillRef idx="0">
              <a:schemeClr val="accent1"/>
            </a:fillRef>
            <a:effectRef idx="0">
              <a:schemeClr val="accent1"/>
            </a:effectRef>
            <a:fontRef idx="minor">
              <a:schemeClr val="tx1"/>
            </a:fontRef>
          </p:style>
        </p:cxnSp>
        <p:grpSp>
          <p:nvGrpSpPr>
            <p:cNvPr id="117" name="Group 116">
              <a:extLst>
                <a:ext uri="{FF2B5EF4-FFF2-40B4-BE49-F238E27FC236}">
                  <a16:creationId xmlns:a16="http://schemas.microsoft.com/office/drawing/2014/main" id="{C0C325CE-63E7-45B2-B98F-DACE03FCD864}"/>
                </a:ext>
              </a:extLst>
            </p:cNvPr>
            <p:cNvGrpSpPr/>
            <p:nvPr/>
          </p:nvGrpSpPr>
          <p:grpSpPr>
            <a:xfrm>
              <a:off x="2979017" y="1839483"/>
              <a:ext cx="2120792" cy="1500137"/>
              <a:chOff x="2979017" y="1397031"/>
              <a:chExt cx="2120792" cy="1500137"/>
            </a:xfrm>
          </p:grpSpPr>
          <p:pic>
            <p:nvPicPr>
              <p:cNvPr id="19" name="Graphic 18" descr="Browser window with solid fill">
                <a:extLst>
                  <a:ext uri="{FF2B5EF4-FFF2-40B4-BE49-F238E27FC236}">
                    <a16:creationId xmlns:a16="http://schemas.microsoft.com/office/drawing/2014/main" id="{241C3918-1BF1-4655-A13D-C6887FDDBD2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275312" y="1615600"/>
                <a:ext cx="1281568" cy="1281568"/>
              </a:xfrm>
              <a:prstGeom prst="rect">
                <a:avLst/>
              </a:prstGeom>
            </p:spPr>
          </p:pic>
          <p:sp>
            <p:nvSpPr>
              <p:cNvPr id="95" name="TextBox 94">
                <a:extLst>
                  <a:ext uri="{FF2B5EF4-FFF2-40B4-BE49-F238E27FC236}">
                    <a16:creationId xmlns:a16="http://schemas.microsoft.com/office/drawing/2014/main" id="{AD18DFAE-7165-4F3C-B434-939E6E9B873B}"/>
                  </a:ext>
                </a:extLst>
              </p:cNvPr>
              <p:cNvSpPr txBox="1"/>
              <p:nvPr/>
            </p:nvSpPr>
            <p:spPr>
              <a:xfrm>
                <a:off x="2979017" y="1397031"/>
                <a:ext cx="2120792" cy="338554"/>
              </a:xfrm>
              <a:prstGeom prst="rect">
                <a:avLst/>
              </a:prstGeom>
              <a:noFill/>
            </p:spPr>
            <p:txBody>
              <a:bodyPr wrap="square" rtlCol="0">
                <a:spAutoFit/>
              </a:bodyPr>
              <a:lstStyle/>
              <a:p>
                <a:r>
                  <a:rPr lang="en-US" sz="1600"/>
                  <a:t>Access Data validator</a:t>
                </a:r>
              </a:p>
            </p:txBody>
          </p:sp>
        </p:grpSp>
        <p:grpSp>
          <p:nvGrpSpPr>
            <p:cNvPr id="11" name="Group 10">
              <a:extLst>
                <a:ext uri="{FF2B5EF4-FFF2-40B4-BE49-F238E27FC236}">
                  <a16:creationId xmlns:a16="http://schemas.microsoft.com/office/drawing/2014/main" id="{1F4CF830-5CCA-4F7F-BC37-53801A2027FD}"/>
                </a:ext>
              </a:extLst>
            </p:cNvPr>
            <p:cNvGrpSpPr/>
            <p:nvPr/>
          </p:nvGrpSpPr>
          <p:grpSpPr>
            <a:xfrm>
              <a:off x="6131886" y="1328952"/>
              <a:ext cx="3219841" cy="1857868"/>
              <a:chOff x="6131886" y="1328952"/>
              <a:chExt cx="3219841" cy="1857868"/>
            </a:xfrm>
          </p:grpSpPr>
          <p:pic>
            <p:nvPicPr>
              <p:cNvPr id="17" name="Picture 2" descr="Logo&#10;&#10;Description automatically generated with medium confidence">
                <a:extLst>
                  <a:ext uri="{FF2B5EF4-FFF2-40B4-BE49-F238E27FC236}">
                    <a16:creationId xmlns:a16="http://schemas.microsoft.com/office/drawing/2014/main" id="{79B4AD4D-5B39-48F4-B96F-ECEB6D5468C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62926" y="2214283"/>
                <a:ext cx="972537" cy="972537"/>
              </a:xfrm>
              <a:prstGeom prst="rect">
                <a:avLst/>
              </a:prstGeom>
              <a:noFill/>
            </p:spPr>
          </p:pic>
          <p:grpSp>
            <p:nvGrpSpPr>
              <p:cNvPr id="118" name="Group 117">
                <a:extLst>
                  <a:ext uri="{FF2B5EF4-FFF2-40B4-BE49-F238E27FC236}">
                    <a16:creationId xmlns:a16="http://schemas.microsoft.com/office/drawing/2014/main" id="{97DB50A6-F719-4001-940B-343ACFE49BF1}"/>
                  </a:ext>
                </a:extLst>
              </p:cNvPr>
              <p:cNvGrpSpPr/>
              <p:nvPr/>
            </p:nvGrpSpPr>
            <p:grpSpPr>
              <a:xfrm>
                <a:off x="6131886" y="1328952"/>
                <a:ext cx="3219841" cy="914400"/>
                <a:chOff x="7747326" y="886500"/>
                <a:chExt cx="3219841" cy="914400"/>
              </a:xfrm>
            </p:grpSpPr>
            <p:pic>
              <p:nvPicPr>
                <p:cNvPr id="103" name="Graphic 102" descr="Table with solid fill">
                  <a:extLst>
                    <a:ext uri="{FF2B5EF4-FFF2-40B4-BE49-F238E27FC236}">
                      <a16:creationId xmlns:a16="http://schemas.microsoft.com/office/drawing/2014/main" id="{E9C2B4EB-8D1A-4E5F-98FE-8961647D49A9}"/>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747326" y="886500"/>
                  <a:ext cx="914400" cy="914400"/>
                </a:xfrm>
                <a:prstGeom prst="rect">
                  <a:avLst/>
                </a:prstGeom>
              </p:spPr>
            </p:pic>
            <p:sp>
              <p:nvSpPr>
                <p:cNvPr id="111" name="TextBox 110">
                  <a:extLst>
                    <a:ext uri="{FF2B5EF4-FFF2-40B4-BE49-F238E27FC236}">
                      <a16:creationId xmlns:a16="http://schemas.microsoft.com/office/drawing/2014/main" id="{0C181C12-2C0D-408A-BECC-118BAFD9EB7C}"/>
                    </a:ext>
                  </a:extLst>
                </p:cNvPr>
                <p:cNvSpPr txBox="1"/>
                <p:nvPr/>
              </p:nvSpPr>
              <p:spPr>
                <a:xfrm>
                  <a:off x="8684047" y="983448"/>
                  <a:ext cx="2283120" cy="584775"/>
                </a:xfrm>
                <a:prstGeom prst="rect">
                  <a:avLst/>
                </a:prstGeom>
                <a:noFill/>
              </p:spPr>
              <p:txBody>
                <a:bodyPr wrap="square" rtlCol="0">
                  <a:spAutoFit/>
                </a:bodyPr>
                <a:lstStyle/>
                <a:p>
                  <a:r>
                    <a:rPr lang="en-US" sz="1600"/>
                    <a:t>Tables and data migrated to Dataverse</a:t>
                  </a:r>
                </a:p>
              </p:txBody>
            </p:sp>
          </p:grpSp>
        </p:grpSp>
        <p:grpSp>
          <p:nvGrpSpPr>
            <p:cNvPr id="43" name="Group 42">
              <a:extLst>
                <a:ext uri="{FF2B5EF4-FFF2-40B4-BE49-F238E27FC236}">
                  <a16:creationId xmlns:a16="http://schemas.microsoft.com/office/drawing/2014/main" id="{F4633C73-FF92-4CCA-B4AE-56764BBC79C7}"/>
                </a:ext>
              </a:extLst>
            </p:cNvPr>
            <p:cNvGrpSpPr/>
            <p:nvPr/>
          </p:nvGrpSpPr>
          <p:grpSpPr>
            <a:xfrm>
              <a:off x="4325681" y="3548796"/>
              <a:ext cx="1187236" cy="1187236"/>
              <a:chOff x="4325681" y="3548796"/>
              <a:chExt cx="1187236" cy="1187236"/>
            </a:xfrm>
          </p:grpSpPr>
          <p:grpSp>
            <p:nvGrpSpPr>
              <p:cNvPr id="42" name="Group 41">
                <a:extLst>
                  <a:ext uri="{FF2B5EF4-FFF2-40B4-BE49-F238E27FC236}">
                    <a16:creationId xmlns:a16="http://schemas.microsoft.com/office/drawing/2014/main" id="{CFD1A481-EE89-419B-B5B6-F6F0EC413D5D}"/>
                  </a:ext>
                </a:extLst>
              </p:cNvPr>
              <p:cNvGrpSpPr/>
              <p:nvPr/>
            </p:nvGrpSpPr>
            <p:grpSpPr>
              <a:xfrm>
                <a:off x="4325681" y="3548796"/>
                <a:ext cx="1187236" cy="1187236"/>
                <a:chOff x="4325681" y="3548796"/>
                <a:chExt cx="1187236" cy="1187236"/>
              </a:xfrm>
            </p:grpSpPr>
            <p:pic>
              <p:nvPicPr>
                <p:cNvPr id="13" name="Graphic 12" descr="Cmd Terminal with solid fill">
                  <a:extLst>
                    <a:ext uri="{FF2B5EF4-FFF2-40B4-BE49-F238E27FC236}">
                      <a16:creationId xmlns:a16="http://schemas.microsoft.com/office/drawing/2014/main" id="{139DEDB8-B4B6-451A-97D8-BB0256202B41}"/>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325681" y="3548796"/>
                  <a:ext cx="1187236" cy="1187236"/>
                </a:xfrm>
                <a:prstGeom prst="rect">
                  <a:avLst/>
                </a:prstGeom>
              </p:spPr>
            </p:pic>
            <p:sp>
              <p:nvSpPr>
                <p:cNvPr id="15" name="Rectangle 14">
                  <a:extLst>
                    <a:ext uri="{FF2B5EF4-FFF2-40B4-BE49-F238E27FC236}">
                      <a16:creationId xmlns:a16="http://schemas.microsoft.com/office/drawing/2014/main" id="{FBD005C5-1A01-4B6B-AAFC-91D07233A09A}"/>
                    </a:ext>
                  </a:extLst>
                </p:cNvPr>
                <p:cNvSpPr/>
                <p:nvPr/>
              </p:nvSpPr>
              <p:spPr bwMode="auto">
                <a:xfrm>
                  <a:off x="4682836" y="3999345"/>
                  <a:ext cx="600364" cy="38829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grpSp>
          <p:pic>
            <p:nvPicPr>
              <p:cNvPr id="16" name="Graphic 15" descr="Table with solid fill">
                <a:extLst>
                  <a:ext uri="{FF2B5EF4-FFF2-40B4-BE49-F238E27FC236}">
                    <a16:creationId xmlns:a16="http://schemas.microsoft.com/office/drawing/2014/main" id="{BC0AA41D-9AE8-4FC0-95BF-5D6821A56CE7}"/>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4653149" y="3914873"/>
                <a:ext cx="584776" cy="584776"/>
              </a:xfrm>
              <a:prstGeom prst="rect">
                <a:avLst/>
              </a:prstGeom>
            </p:spPr>
          </p:pic>
        </p:grpSp>
        <p:grpSp>
          <p:nvGrpSpPr>
            <p:cNvPr id="3" name="Group 2">
              <a:extLst>
                <a:ext uri="{FF2B5EF4-FFF2-40B4-BE49-F238E27FC236}">
                  <a16:creationId xmlns:a16="http://schemas.microsoft.com/office/drawing/2014/main" id="{5257D499-31EE-4764-9E33-C441A4518592}"/>
                </a:ext>
              </a:extLst>
            </p:cNvPr>
            <p:cNvGrpSpPr/>
            <p:nvPr/>
          </p:nvGrpSpPr>
          <p:grpSpPr>
            <a:xfrm>
              <a:off x="1623395" y="3338953"/>
              <a:ext cx="2686989" cy="1406917"/>
              <a:chOff x="1623395" y="3338953"/>
              <a:chExt cx="2686989" cy="1406917"/>
            </a:xfrm>
          </p:grpSpPr>
          <p:cxnSp>
            <p:nvCxnSpPr>
              <p:cNvPr id="36" name="Connector: Elbow 35">
                <a:extLst>
                  <a:ext uri="{FF2B5EF4-FFF2-40B4-BE49-F238E27FC236}">
                    <a16:creationId xmlns:a16="http://schemas.microsoft.com/office/drawing/2014/main" id="{399CA7C5-36F0-418A-80AF-31EF01ECAFBF}"/>
                  </a:ext>
                </a:extLst>
              </p:cNvPr>
              <p:cNvCxnSpPr>
                <a:cxnSpLocks/>
                <a:stCxn id="4" idx="2"/>
              </p:cNvCxnSpPr>
              <p:nvPr/>
            </p:nvCxnSpPr>
            <p:spPr>
              <a:xfrm rot="16200000" flipH="1">
                <a:off x="2532736" y="2429612"/>
                <a:ext cx="868308" cy="2686989"/>
              </a:xfrm>
              <a:prstGeom prst="bentConnector2">
                <a:avLst/>
              </a:prstGeom>
              <a:ln w="63500">
                <a:tailEnd type="triangle"/>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3F8B181D-767A-40C0-8B09-7A159F3A4665}"/>
                  </a:ext>
                </a:extLst>
              </p:cNvPr>
              <p:cNvSpPr txBox="1"/>
              <p:nvPr/>
            </p:nvSpPr>
            <p:spPr>
              <a:xfrm>
                <a:off x="1623395" y="4499649"/>
                <a:ext cx="2622813" cy="246221"/>
              </a:xfrm>
              <a:prstGeom prst="rect">
                <a:avLst/>
              </a:prstGeom>
              <a:noFill/>
            </p:spPr>
            <p:txBody>
              <a:bodyPr wrap="square" lIns="0" tIns="0" rIns="0" bIns="0" rtlCol="0">
                <a:spAutoFit/>
              </a:bodyPr>
              <a:lstStyle/>
              <a:p>
                <a:pPr algn="l"/>
                <a:r>
                  <a:rPr lang="en-US" sz="1600"/>
                  <a:t>Use existing Access form</a:t>
                </a:r>
              </a:p>
            </p:txBody>
          </p:sp>
        </p:grpSp>
        <p:grpSp>
          <p:nvGrpSpPr>
            <p:cNvPr id="5" name="Group 4">
              <a:extLst>
                <a:ext uri="{FF2B5EF4-FFF2-40B4-BE49-F238E27FC236}">
                  <a16:creationId xmlns:a16="http://schemas.microsoft.com/office/drawing/2014/main" id="{07DD247B-CAC0-4523-BC4C-25EDE02EEA09}"/>
                </a:ext>
              </a:extLst>
            </p:cNvPr>
            <p:cNvGrpSpPr/>
            <p:nvPr/>
          </p:nvGrpSpPr>
          <p:grpSpPr>
            <a:xfrm>
              <a:off x="5512917" y="3186820"/>
              <a:ext cx="2915594" cy="1764712"/>
              <a:chOff x="5512917" y="3186820"/>
              <a:chExt cx="2915594" cy="1764712"/>
            </a:xfrm>
          </p:grpSpPr>
          <p:cxnSp>
            <p:nvCxnSpPr>
              <p:cNvPr id="47" name="Connector: Elbow 46">
                <a:extLst>
                  <a:ext uri="{FF2B5EF4-FFF2-40B4-BE49-F238E27FC236}">
                    <a16:creationId xmlns:a16="http://schemas.microsoft.com/office/drawing/2014/main" id="{3670F51B-D1FD-4FD6-AAE8-417FC4B68E67}"/>
                  </a:ext>
                </a:extLst>
              </p:cNvPr>
              <p:cNvCxnSpPr>
                <a:cxnSpLocks/>
                <a:stCxn id="17" idx="2"/>
                <a:endCxn id="13" idx="3"/>
              </p:cNvCxnSpPr>
              <p:nvPr/>
            </p:nvCxnSpPr>
            <p:spPr>
              <a:xfrm rot="5400000">
                <a:off x="6353259" y="2346478"/>
                <a:ext cx="955594" cy="2636278"/>
              </a:xfrm>
              <a:prstGeom prst="bentConnector2">
                <a:avLst/>
              </a:prstGeom>
              <a:ln w="63500">
                <a:headEnd type="triangle"/>
                <a:tailEnd type="triangle"/>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A142AE53-C5B2-47DA-BD36-4B7D75031970}"/>
                  </a:ext>
                </a:extLst>
              </p:cNvPr>
              <p:cNvSpPr txBox="1"/>
              <p:nvPr/>
            </p:nvSpPr>
            <p:spPr>
              <a:xfrm>
                <a:off x="5805698" y="4459089"/>
                <a:ext cx="2622813" cy="492443"/>
              </a:xfrm>
              <a:prstGeom prst="rect">
                <a:avLst/>
              </a:prstGeom>
              <a:noFill/>
            </p:spPr>
            <p:txBody>
              <a:bodyPr wrap="square" lIns="0" tIns="0" rIns="0" bIns="0" rtlCol="0">
                <a:spAutoFit/>
              </a:bodyPr>
              <a:lstStyle/>
              <a:p>
                <a:pPr algn="l"/>
                <a:r>
                  <a:rPr lang="en-US" sz="1600"/>
                  <a:t>Data retrieved and stored in Dataverse</a:t>
                </a:r>
              </a:p>
            </p:txBody>
          </p:sp>
        </p:grpSp>
        <p:cxnSp>
          <p:nvCxnSpPr>
            <p:cNvPr id="67" name="Connector: Elbow 66">
              <a:extLst>
                <a:ext uri="{FF2B5EF4-FFF2-40B4-BE49-F238E27FC236}">
                  <a16:creationId xmlns:a16="http://schemas.microsoft.com/office/drawing/2014/main" id="{887C652A-728A-4169-BF8B-2A3021EAE2D4}"/>
                </a:ext>
              </a:extLst>
            </p:cNvPr>
            <p:cNvCxnSpPr>
              <a:cxnSpLocks/>
              <a:stCxn id="17" idx="3"/>
              <a:endCxn id="3074" idx="1"/>
            </p:cNvCxnSpPr>
            <p:nvPr/>
          </p:nvCxnSpPr>
          <p:spPr>
            <a:xfrm flipV="1">
              <a:off x="8635463" y="2698169"/>
              <a:ext cx="716264" cy="2383"/>
            </a:xfrm>
            <a:prstGeom prst="bentConnector3">
              <a:avLst>
                <a:gd name="adj1" fmla="val 50000"/>
              </a:avLst>
            </a:prstGeom>
            <a:ln w="635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9" name="Connector: Elbow 8">
              <a:extLst>
                <a:ext uri="{FF2B5EF4-FFF2-40B4-BE49-F238E27FC236}">
                  <a16:creationId xmlns:a16="http://schemas.microsoft.com/office/drawing/2014/main" id="{6507B5BE-EE7F-4BF7-A120-8C0BCDDDFDC6}"/>
                </a:ext>
              </a:extLst>
            </p:cNvPr>
            <p:cNvCxnSpPr>
              <a:cxnSpLocks/>
              <a:stCxn id="57" idx="0"/>
              <a:endCxn id="3074" idx="2"/>
            </p:cNvCxnSpPr>
            <p:nvPr/>
          </p:nvCxnSpPr>
          <p:spPr>
            <a:xfrm rot="16200000" flipV="1">
              <a:off x="9514036" y="3649171"/>
              <a:ext cx="789835" cy="1141"/>
            </a:xfrm>
            <a:prstGeom prst="bentConnector3">
              <a:avLst>
                <a:gd name="adj1" fmla="val 50000"/>
              </a:avLst>
            </a:prstGeom>
            <a:ln w="63500">
              <a:headEnd type="triangle"/>
              <a:tailEnd type="triangle"/>
            </a:ln>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id="{C28233EE-AC67-4024-81D0-1599521E76F6}"/>
                </a:ext>
              </a:extLst>
            </p:cNvPr>
            <p:cNvGrpSpPr/>
            <p:nvPr/>
          </p:nvGrpSpPr>
          <p:grpSpPr>
            <a:xfrm>
              <a:off x="9351727" y="1427081"/>
              <a:ext cx="2840273" cy="1827743"/>
              <a:chOff x="9351727" y="1427081"/>
              <a:chExt cx="2840273" cy="1827743"/>
            </a:xfrm>
          </p:grpSpPr>
          <p:pic>
            <p:nvPicPr>
              <p:cNvPr id="3074" name="Picture 2" descr="Icon&#10;&#10;Description automatically generated">
                <a:extLst>
                  <a:ext uri="{FF2B5EF4-FFF2-40B4-BE49-F238E27FC236}">
                    <a16:creationId xmlns:a16="http://schemas.microsoft.com/office/drawing/2014/main" id="{B05432D7-CFC0-44BE-B088-F20FBC5A4C46}"/>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9351727" y="2141514"/>
                <a:ext cx="1113310" cy="1113310"/>
              </a:xfrm>
              <a:prstGeom prst="rect">
                <a:avLst/>
              </a:prstGeom>
              <a:noFill/>
            </p:spPr>
          </p:pic>
          <p:sp>
            <p:nvSpPr>
              <p:cNvPr id="12" name="TextBox 11">
                <a:extLst>
                  <a:ext uri="{FF2B5EF4-FFF2-40B4-BE49-F238E27FC236}">
                    <a16:creationId xmlns:a16="http://schemas.microsoft.com/office/drawing/2014/main" id="{F6AC018B-8C3F-40E2-A785-58C3077507AA}"/>
                  </a:ext>
                </a:extLst>
              </p:cNvPr>
              <p:cNvSpPr txBox="1"/>
              <p:nvPr/>
            </p:nvSpPr>
            <p:spPr>
              <a:xfrm>
                <a:off x="9815682" y="1427081"/>
                <a:ext cx="2376318" cy="738664"/>
              </a:xfrm>
              <a:prstGeom prst="rect">
                <a:avLst/>
              </a:prstGeom>
              <a:noFill/>
            </p:spPr>
            <p:txBody>
              <a:bodyPr wrap="square" lIns="0" tIns="0" rIns="0" bIns="0" rtlCol="0">
                <a:spAutoFit/>
              </a:bodyPr>
              <a:lstStyle/>
              <a:p>
                <a:pPr algn="l"/>
                <a:r>
                  <a:rPr lang="en-US" sz="1600"/>
                  <a:t>Teams lets you provide app and data access to your teams</a:t>
                </a:r>
              </a:p>
            </p:txBody>
          </p:sp>
        </p:grpSp>
        <p:grpSp>
          <p:nvGrpSpPr>
            <p:cNvPr id="20" name="Group 19">
              <a:extLst>
                <a:ext uri="{FF2B5EF4-FFF2-40B4-BE49-F238E27FC236}">
                  <a16:creationId xmlns:a16="http://schemas.microsoft.com/office/drawing/2014/main" id="{209E4A48-E067-410E-9785-FCDEF17FBA3C}"/>
                </a:ext>
              </a:extLst>
            </p:cNvPr>
            <p:cNvGrpSpPr/>
            <p:nvPr/>
          </p:nvGrpSpPr>
          <p:grpSpPr>
            <a:xfrm>
              <a:off x="819708" y="1836363"/>
              <a:ext cx="1739754" cy="1502590"/>
              <a:chOff x="819708" y="1836363"/>
              <a:chExt cx="1739754" cy="1502590"/>
            </a:xfrm>
          </p:grpSpPr>
          <p:grpSp>
            <p:nvGrpSpPr>
              <p:cNvPr id="116" name="Group 115">
                <a:extLst>
                  <a:ext uri="{FF2B5EF4-FFF2-40B4-BE49-F238E27FC236}">
                    <a16:creationId xmlns:a16="http://schemas.microsoft.com/office/drawing/2014/main" id="{05D572C0-4321-4BD0-93D9-6BBC137A6224}"/>
                  </a:ext>
                </a:extLst>
              </p:cNvPr>
              <p:cNvGrpSpPr/>
              <p:nvPr/>
            </p:nvGrpSpPr>
            <p:grpSpPr>
              <a:xfrm>
                <a:off x="819708" y="1836363"/>
                <a:ext cx="1739754" cy="1502590"/>
                <a:chOff x="819708" y="1393911"/>
                <a:chExt cx="1739754" cy="1502590"/>
              </a:xfrm>
            </p:grpSpPr>
            <p:pic>
              <p:nvPicPr>
                <p:cNvPr id="4" name="Graphic 3" descr="Laptop with solid fill">
                  <a:extLst>
                    <a:ext uri="{FF2B5EF4-FFF2-40B4-BE49-F238E27FC236}">
                      <a16:creationId xmlns:a16="http://schemas.microsoft.com/office/drawing/2014/main" id="{BECC0F8B-90FC-4475-A6EF-2E9B32BA8F2F}"/>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022441" y="1614933"/>
                  <a:ext cx="1201909" cy="1281568"/>
                </a:xfrm>
                <a:prstGeom prst="rect">
                  <a:avLst/>
                </a:prstGeom>
              </p:spPr>
            </p:pic>
            <p:sp>
              <p:nvSpPr>
                <p:cNvPr id="97" name="TextBox 96">
                  <a:extLst>
                    <a:ext uri="{FF2B5EF4-FFF2-40B4-BE49-F238E27FC236}">
                      <a16:creationId xmlns:a16="http://schemas.microsoft.com/office/drawing/2014/main" id="{324A897E-30E4-4177-BF5A-10ECADF6FE3A}"/>
                    </a:ext>
                  </a:extLst>
                </p:cNvPr>
                <p:cNvSpPr txBox="1"/>
                <p:nvPr/>
              </p:nvSpPr>
              <p:spPr>
                <a:xfrm>
                  <a:off x="819708" y="1393911"/>
                  <a:ext cx="1739754" cy="338554"/>
                </a:xfrm>
                <a:prstGeom prst="rect">
                  <a:avLst/>
                </a:prstGeom>
                <a:noFill/>
              </p:spPr>
              <p:txBody>
                <a:bodyPr wrap="square" rtlCol="0">
                  <a:spAutoFit/>
                </a:bodyPr>
                <a:lstStyle/>
                <a:p>
                  <a:r>
                    <a:rPr lang="en-US" sz="1600"/>
                    <a:t>Start Migration</a:t>
                  </a:r>
                </a:p>
              </p:txBody>
            </p:sp>
          </p:grpSp>
          <p:pic>
            <p:nvPicPr>
              <p:cNvPr id="6" name="Picture 5" descr="A close up of a logo&#10;&#10;Description generated with high confidence">
                <a:extLst>
                  <a:ext uri="{FF2B5EF4-FFF2-40B4-BE49-F238E27FC236}">
                    <a16:creationId xmlns:a16="http://schemas.microsoft.com/office/drawing/2014/main" id="{87632503-4754-4B9C-BCA9-1894D053EC93}"/>
                  </a:ext>
                </a:extLst>
              </p:cNvPr>
              <p:cNvPicPr>
                <a:picLocks noChangeAspect="1"/>
              </p:cNvPicPr>
              <p:nvPr/>
            </p:nvPicPr>
            <p:blipFill>
              <a:blip r:embed="rId15"/>
              <a:stretch>
                <a:fillRect/>
              </a:stretch>
            </p:blipFill>
            <p:spPr>
              <a:xfrm>
                <a:off x="1351292" y="2385273"/>
                <a:ext cx="497295" cy="453434"/>
              </a:xfrm>
              <a:prstGeom prst="rect">
                <a:avLst/>
              </a:prstGeom>
            </p:spPr>
          </p:pic>
        </p:grpSp>
        <p:grpSp>
          <p:nvGrpSpPr>
            <p:cNvPr id="40" name="Group 39">
              <a:extLst>
                <a:ext uri="{FF2B5EF4-FFF2-40B4-BE49-F238E27FC236}">
                  <a16:creationId xmlns:a16="http://schemas.microsoft.com/office/drawing/2014/main" id="{DF5D7F40-4416-4528-AE5D-53058138955B}"/>
                </a:ext>
              </a:extLst>
            </p:cNvPr>
            <p:cNvGrpSpPr/>
            <p:nvPr/>
          </p:nvGrpSpPr>
          <p:grpSpPr>
            <a:xfrm>
              <a:off x="9288830" y="4044659"/>
              <a:ext cx="2749383" cy="2602362"/>
              <a:chOff x="9288830" y="4044659"/>
              <a:chExt cx="2749383" cy="2602362"/>
            </a:xfrm>
          </p:grpSpPr>
          <p:pic>
            <p:nvPicPr>
              <p:cNvPr id="57" name="Picture 2" descr="Shape&#10;&#10;Description automatically generated">
                <a:extLst>
                  <a:ext uri="{FF2B5EF4-FFF2-40B4-BE49-F238E27FC236}">
                    <a16:creationId xmlns:a16="http://schemas.microsoft.com/office/drawing/2014/main" id="{D797ABD2-7722-4BFE-B751-627F43239E24}"/>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9415400" y="4044659"/>
                <a:ext cx="988246" cy="988246"/>
              </a:xfrm>
              <a:prstGeom prst="rect">
                <a:avLst/>
              </a:prstGeom>
              <a:noFill/>
            </p:spPr>
          </p:pic>
          <p:sp>
            <p:nvSpPr>
              <p:cNvPr id="41" name="TextBox 40">
                <a:extLst>
                  <a:ext uri="{FF2B5EF4-FFF2-40B4-BE49-F238E27FC236}">
                    <a16:creationId xmlns:a16="http://schemas.microsoft.com/office/drawing/2014/main" id="{6E92F882-E1EF-4D7E-8FAD-E38D762D5BCB}"/>
                  </a:ext>
                </a:extLst>
              </p:cNvPr>
              <p:cNvSpPr txBox="1"/>
              <p:nvPr/>
            </p:nvSpPr>
            <p:spPr>
              <a:xfrm>
                <a:off x="9415400" y="6154578"/>
                <a:ext cx="2622813" cy="492443"/>
              </a:xfrm>
              <a:prstGeom prst="rect">
                <a:avLst/>
              </a:prstGeom>
              <a:noFill/>
            </p:spPr>
            <p:txBody>
              <a:bodyPr wrap="square" lIns="0" tIns="0" rIns="0" bIns="0" rtlCol="0">
                <a:spAutoFit/>
              </a:bodyPr>
              <a:lstStyle/>
              <a:p>
                <a:pPr algn="l"/>
                <a:r>
                  <a:rPr lang="en-US" sz="1600"/>
                  <a:t>Build Power Apps for use in Teams</a:t>
                </a:r>
              </a:p>
            </p:txBody>
          </p:sp>
          <p:grpSp>
            <p:nvGrpSpPr>
              <p:cNvPr id="35" name="Group 34">
                <a:extLst>
                  <a:ext uri="{FF2B5EF4-FFF2-40B4-BE49-F238E27FC236}">
                    <a16:creationId xmlns:a16="http://schemas.microsoft.com/office/drawing/2014/main" id="{5F894702-7B85-434B-AED8-74CEE66E8694}"/>
                  </a:ext>
                </a:extLst>
              </p:cNvPr>
              <p:cNvGrpSpPr/>
              <p:nvPr/>
            </p:nvGrpSpPr>
            <p:grpSpPr>
              <a:xfrm>
                <a:off x="9288830" y="5117315"/>
                <a:ext cx="914400" cy="914400"/>
                <a:chOff x="9288830" y="5117315"/>
                <a:chExt cx="914400" cy="914400"/>
              </a:xfrm>
            </p:grpSpPr>
            <p:pic>
              <p:nvPicPr>
                <p:cNvPr id="25" name="Graphic 24" descr="Tablet with solid fill">
                  <a:extLst>
                    <a:ext uri="{FF2B5EF4-FFF2-40B4-BE49-F238E27FC236}">
                      <a16:creationId xmlns:a16="http://schemas.microsoft.com/office/drawing/2014/main" id="{97785AEF-F471-47AA-8AF2-37C1CD8A738D}"/>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9288830" y="5117315"/>
                  <a:ext cx="914400" cy="914400"/>
                </a:xfrm>
                <a:prstGeom prst="rect">
                  <a:avLst/>
                </a:prstGeom>
              </p:spPr>
            </p:pic>
            <p:pic>
              <p:nvPicPr>
                <p:cNvPr id="31" name="Picture 2" descr="Icon&#10;&#10;Description automatically generated">
                  <a:extLst>
                    <a:ext uri="{FF2B5EF4-FFF2-40B4-BE49-F238E27FC236}">
                      <a16:creationId xmlns:a16="http://schemas.microsoft.com/office/drawing/2014/main" id="{1C63BDFD-FDC9-4894-B35A-BD95EC3EFD05}"/>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9525537" y="5368936"/>
                  <a:ext cx="411158" cy="411158"/>
                </a:xfrm>
                <a:prstGeom prst="rect">
                  <a:avLst/>
                </a:prstGeom>
                <a:noFill/>
              </p:spPr>
            </p:pic>
          </p:grpSp>
          <p:grpSp>
            <p:nvGrpSpPr>
              <p:cNvPr id="37" name="Group 36">
                <a:extLst>
                  <a:ext uri="{FF2B5EF4-FFF2-40B4-BE49-F238E27FC236}">
                    <a16:creationId xmlns:a16="http://schemas.microsoft.com/office/drawing/2014/main" id="{90C49781-455B-4FBC-89D1-D6ABACDFF53C}"/>
                  </a:ext>
                </a:extLst>
              </p:cNvPr>
              <p:cNvGrpSpPr/>
              <p:nvPr/>
            </p:nvGrpSpPr>
            <p:grpSpPr>
              <a:xfrm>
                <a:off x="10173401" y="5032905"/>
                <a:ext cx="914400" cy="875946"/>
                <a:chOff x="10173401" y="5032905"/>
                <a:chExt cx="914400" cy="875946"/>
              </a:xfrm>
            </p:grpSpPr>
            <p:grpSp>
              <p:nvGrpSpPr>
                <p:cNvPr id="29" name="Group 28">
                  <a:extLst>
                    <a:ext uri="{FF2B5EF4-FFF2-40B4-BE49-F238E27FC236}">
                      <a16:creationId xmlns:a16="http://schemas.microsoft.com/office/drawing/2014/main" id="{3EC60531-FA29-443C-B56B-8F3A6D3668D3}"/>
                    </a:ext>
                  </a:extLst>
                </p:cNvPr>
                <p:cNvGrpSpPr/>
                <p:nvPr/>
              </p:nvGrpSpPr>
              <p:grpSpPr>
                <a:xfrm>
                  <a:off x="10173401" y="5032905"/>
                  <a:ext cx="914400" cy="875946"/>
                  <a:chOff x="10173401" y="4706069"/>
                  <a:chExt cx="1202782" cy="1202782"/>
                </a:xfrm>
              </p:grpSpPr>
              <p:pic>
                <p:nvPicPr>
                  <p:cNvPr id="58" name="Graphic 57" descr="Online Network with solid fill">
                    <a:extLst>
                      <a:ext uri="{FF2B5EF4-FFF2-40B4-BE49-F238E27FC236}">
                        <a16:creationId xmlns:a16="http://schemas.microsoft.com/office/drawing/2014/main" id="{6A47C1AE-0F5A-4B0D-AF7F-263AB31C6997}"/>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10173401" y="4706069"/>
                    <a:ext cx="1202782" cy="1202782"/>
                  </a:xfrm>
                  <a:prstGeom prst="rect">
                    <a:avLst/>
                  </a:prstGeom>
                </p:spPr>
              </p:pic>
              <p:sp>
                <p:nvSpPr>
                  <p:cNvPr id="28" name="Rectangle 27">
                    <a:extLst>
                      <a:ext uri="{FF2B5EF4-FFF2-40B4-BE49-F238E27FC236}">
                        <a16:creationId xmlns:a16="http://schemas.microsoft.com/office/drawing/2014/main" id="{7278F53A-AE8D-4737-AC2F-DF86400D41E9}"/>
                      </a:ext>
                    </a:extLst>
                  </p:cNvPr>
                  <p:cNvSpPr/>
                  <p:nvPr/>
                </p:nvSpPr>
                <p:spPr bwMode="auto">
                  <a:xfrm>
                    <a:off x="10540181" y="4927852"/>
                    <a:ext cx="491613" cy="755193"/>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grpSp>
            <p:pic>
              <p:nvPicPr>
                <p:cNvPr id="33" name="Picture 2" descr="Icon&#10;&#10;Description automatically generated">
                  <a:extLst>
                    <a:ext uri="{FF2B5EF4-FFF2-40B4-BE49-F238E27FC236}">
                      <a16:creationId xmlns:a16="http://schemas.microsoft.com/office/drawing/2014/main" id="{58C03667-4D75-4018-BD88-FB79F0FA87CF}"/>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0417406" y="5263834"/>
                  <a:ext cx="411158" cy="411158"/>
                </a:xfrm>
                <a:prstGeom prst="rect">
                  <a:avLst/>
                </a:prstGeom>
                <a:noFill/>
              </p:spPr>
            </p:pic>
          </p:grpSp>
          <p:grpSp>
            <p:nvGrpSpPr>
              <p:cNvPr id="38" name="Group 37">
                <a:extLst>
                  <a:ext uri="{FF2B5EF4-FFF2-40B4-BE49-F238E27FC236}">
                    <a16:creationId xmlns:a16="http://schemas.microsoft.com/office/drawing/2014/main" id="{1B219457-4E7D-415B-B04C-855997B38448}"/>
                  </a:ext>
                </a:extLst>
              </p:cNvPr>
              <p:cNvGrpSpPr/>
              <p:nvPr/>
            </p:nvGrpSpPr>
            <p:grpSpPr>
              <a:xfrm>
                <a:off x="11003841" y="5119288"/>
                <a:ext cx="914400" cy="914400"/>
                <a:chOff x="11003841" y="5119288"/>
                <a:chExt cx="914400" cy="914400"/>
              </a:xfrm>
            </p:grpSpPr>
            <p:pic>
              <p:nvPicPr>
                <p:cNvPr id="23" name="Graphic 22" descr="Laptop with solid fill">
                  <a:extLst>
                    <a:ext uri="{FF2B5EF4-FFF2-40B4-BE49-F238E27FC236}">
                      <a16:creationId xmlns:a16="http://schemas.microsoft.com/office/drawing/2014/main" id="{927ED94A-A9E3-4A2E-89E6-9FFF2766ACED}"/>
                    </a:ext>
                  </a:extLst>
                </p:cNvPr>
                <p:cNvPicPr>
                  <a:picLocks noChangeAspect="1"/>
                </p:cNvPicPr>
                <p:nvPr/>
              </p:nvPicPr>
              <p:blipFill>
                <a:blip r:embed="rId21">
                  <a:extLst>
                    <a:ext uri="{96DAC541-7B7A-43D3-8B79-37D633B846F1}">
                      <asvg:svgBlip xmlns:asvg="http://schemas.microsoft.com/office/drawing/2016/SVG/main" r:embed="rId22"/>
                    </a:ext>
                  </a:extLst>
                </a:blip>
                <a:stretch>
                  <a:fillRect/>
                </a:stretch>
              </p:blipFill>
              <p:spPr>
                <a:xfrm>
                  <a:off x="11003841" y="5119288"/>
                  <a:ext cx="914400" cy="914400"/>
                </a:xfrm>
                <a:prstGeom prst="rect">
                  <a:avLst/>
                </a:prstGeom>
              </p:spPr>
            </p:pic>
            <p:pic>
              <p:nvPicPr>
                <p:cNvPr id="34" name="Picture 2" descr="Icon&#10;&#10;Description automatically generated">
                  <a:extLst>
                    <a:ext uri="{FF2B5EF4-FFF2-40B4-BE49-F238E27FC236}">
                      <a16:creationId xmlns:a16="http://schemas.microsoft.com/office/drawing/2014/main" id="{FDAE9CF1-7095-4D8D-AB37-EF514E85C6EB}"/>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1284413" y="5368936"/>
                  <a:ext cx="342182" cy="342182"/>
                </a:xfrm>
                <a:prstGeom prst="rect">
                  <a:avLst/>
                </a:prstGeom>
                <a:noFill/>
              </p:spPr>
            </p:pic>
          </p:grpSp>
        </p:grpSp>
      </p:grpSp>
    </p:spTree>
    <p:extLst>
      <p:ext uri="{BB962C8B-B14F-4D97-AF65-F5344CB8AC3E}">
        <p14:creationId xmlns:p14="http://schemas.microsoft.com/office/powerpoint/2010/main" val="300346891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95908" y="236270"/>
            <a:ext cx="10908284" cy="941796"/>
          </a:xfrm>
        </p:spPr>
        <p:txBody>
          <a:bodyPr/>
          <a:lstStyle/>
          <a:p>
            <a:r>
              <a:rPr lang="en-US">
                <a:solidFill>
                  <a:schemeClr val="accent4"/>
                </a:solidFill>
              </a:rPr>
              <a:t>Demo Scenario 2 : Making My Access Data Mobile</a:t>
            </a:r>
            <a:br>
              <a:rPr lang="en-US">
                <a:solidFill>
                  <a:schemeClr val="accent4"/>
                </a:solidFill>
              </a:rPr>
            </a:br>
            <a:r>
              <a:rPr lang="en-US" sz="3200" i="1">
                <a:solidFill>
                  <a:schemeClr val="tx1"/>
                </a:solidFill>
              </a:rPr>
              <a:t>Joe Jimenez</a:t>
            </a:r>
            <a:endParaRPr lang="en-US" i="1">
              <a:solidFill>
                <a:schemeClr val="tx1"/>
              </a:solidFill>
            </a:endParaRPr>
          </a:p>
        </p:txBody>
      </p:sp>
      <p:sp>
        <p:nvSpPr>
          <p:cNvPr id="4" name="Text Placeholder 3"/>
          <p:cNvSpPr>
            <a:spLocks noGrp="1"/>
          </p:cNvSpPr>
          <p:nvPr>
            <p:ph type="body" sz="quarter" idx="12"/>
          </p:nvPr>
        </p:nvSpPr>
        <p:spPr>
          <a:xfrm>
            <a:off x="595908" y="1806003"/>
            <a:ext cx="4501435" cy="3724096"/>
          </a:xfrm>
        </p:spPr>
        <p:txBody>
          <a:bodyPr/>
          <a:lstStyle/>
          <a:p>
            <a:r>
              <a:rPr lang="en-US" sz="2000"/>
              <a:t>This demo is for a database used for room cleaning services in a hotel. </a:t>
            </a:r>
          </a:p>
          <a:p>
            <a:endParaRPr lang="en-US" sz="2000"/>
          </a:p>
          <a:p>
            <a:r>
              <a:rPr lang="en-US" sz="2000"/>
              <a:t>Staff clean rooms, restock items for guests and order cart supplies.</a:t>
            </a:r>
          </a:p>
          <a:p>
            <a:endParaRPr lang="en-US" sz="2000"/>
          </a:p>
          <a:p>
            <a:r>
              <a:rPr lang="en-US" sz="2000"/>
              <a:t>Handled with paper sheets that are manually added to Access</a:t>
            </a:r>
          </a:p>
          <a:p>
            <a:endParaRPr lang="en-US" sz="2000"/>
          </a:p>
          <a:p>
            <a:r>
              <a:rPr lang="en-US" sz="2000"/>
              <a:t>Let’s see how using Dataverse and the Power Platform can help.</a:t>
            </a:r>
          </a:p>
          <a:p>
            <a:endParaRPr lang="en-US"/>
          </a:p>
        </p:txBody>
      </p:sp>
      <p:pic>
        <p:nvPicPr>
          <p:cNvPr id="5" name="Graphic 4" descr="Checklist with solid fill">
            <a:extLst>
              <a:ext uri="{FF2B5EF4-FFF2-40B4-BE49-F238E27FC236}">
                <a16:creationId xmlns:a16="http://schemas.microsoft.com/office/drawing/2014/main" id="{8E6BA0F3-BF34-4183-AEE4-92E859AC34A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569337" y="1278314"/>
            <a:ext cx="1564640" cy="1564640"/>
          </a:xfrm>
          <a:prstGeom prst="rect">
            <a:avLst/>
          </a:prstGeom>
        </p:spPr>
      </p:pic>
      <p:pic>
        <p:nvPicPr>
          <p:cNvPr id="7" name="Graphic 6" descr="Document with solid fill">
            <a:extLst>
              <a:ext uri="{FF2B5EF4-FFF2-40B4-BE49-F238E27FC236}">
                <a16:creationId xmlns:a16="http://schemas.microsoft.com/office/drawing/2014/main" id="{C4D9F5FF-AC93-4ACB-91E8-450189E5D7F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621984" y="3220720"/>
            <a:ext cx="1419466" cy="1419466"/>
          </a:xfrm>
          <a:prstGeom prst="rect">
            <a:avLst/>
          </a:prstGeom>
        </p:spPr>
      </p:pic>
      <p:grpSp>
        <p:nvGrpSpPr>
          <p:cNvPr id="15" name="Group 14">
            <a:extLst>
              <a:ext uri="{FF2B5EF4-FFF2-40B4-BE49-F238E27FC236}">
                <a16:creationId xmlns:a16="http://schemas.microsoft.com/office/drawing/2014/main" id="{6AB25538-3A32-46BD-ADA6-322F9EEB08A6}"/>
              </a:ext>
            </a:extLst>
          </p:cNvPr>
          <p:cNvGrpSpPr/>
          <p:nvPr/>
        </p:nvGrpSpPr>
        <p:grpSpPr>
          <a:xfrm>
            <a:off x="9373616" y="2267036"/>
            <a:ext cx="1564640" cy="1564640"/>
            <a:chOff x="9373616" y="2267036"/>
            <a:chExt cx="1564640" cy="1564640"/>
          </a:xfrm>
        </p:grpSpPr>
        <p:pic>
          <p:nvPicPr>
            <p:cNvPr id="9" name="Graphic 8" descr="Programmer male with solid fill">
              <a:extLst>
                <a:ext uri="{FF2B5EF4-FFF2-40B4-BE49-F238E27FC236}">
                  <a16:creationId xmlns:a16="http://schemas.microsoft.com/office/drawing/2014/main" id="{00898192-0B0D-4FFC-9EFB-540869EFC0BB}"/>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9373616" y="2267036"/>
              <a:ext cx="1564640" cy="1564640"/>
            </a:xfrm>
            <a:prstGeom prst="rect">
              <a:avLst/>
            </a:prstGeom>
          </p:spPr>
        </p:pic>
        <p:sp>
          <p:nvSpPr>
            <p:cNvPr id="10" name="Rectangle 9">
              <a:extLst>
                <a:ext uri="{FF2B5EF4-FFF2-40B4-BE49-F238E27FC236}">
                  <a16:creationId xmlns:a16="http://schemas.microsoft.com/office/drawing/2014/main" id="{657A4D99-E331-49F2-B971-1A780E23FD09}"/>
                </a:ext>
              </a:extLst>
            </p:cNvPr>
            <p:cNvSpPr/>
            <p:nvPr/>
          </p:nvSpPr>
          <p:spPr bwMode="auto">
            <a:xfrm>
              <a:off x="9885680" y="3429000"/>
              <a:ext cx="558800" cy="24892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grpSp>
      <p:pic>
        <p:nvPicPr>
          <p:cNvPr id="12" name="Graphic 11" descr="Arrow: Slight curve with solid fill">
            <a:extLst>
              <a:ext uri="{FF2B5EF4-FFF2-40B4-BE49-F238E27FC236}">
                <a16:creationId xmlns:a16="http://schemas.microsoft.com/office/drawing/2014/main" id="{07AAECDB-4944-434C-A416-3C51CB112506}"/>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rot="20644911">
            <a:off x="7917608" y="3817057"/>
            <a:ext cx="1672380" cy="914400"/>
          </a:xfrm>
          <a:prstGeom prst="rect">
            <a:avLst/>
          </a:prstGeom>
        </p:spPr>
      </p:pic>
      <p:pic>
        <p:nvPicPr>
          <p:cNvPr id="14" name="Graphic 13" descr="Arrow: Clockwise curve with solid fill">
            <a:extLst>
              <a:ext uri="{FF2B5EF4-FFF2-40B4-BE49-F238E27FC236}">
                <a16:creationId xmlns:a16="http://schemas.microsoft.com/office/drawing/2014/main" id="{E200AABA-E59D-4C8B-8D08-940274191D46}"/>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rot="7641967">
            <a:off x="8294019" y="1050621"/>
            <a:ext cx="914400" cy="1774317"/>
          </a:xfrm>
          <a:prstGeom prst="rect">
            <a:avLst/>
          </a:prstGeom>
        </p:spPr>
      </p:pic>
      <p:grpSp>
        <p:nvGrpSpPr>
          <p:cNvPr id="13" name="Group 12">
            <a:extLst>
              <a:ext uri="{FF2B5EF4-FFF2-40B4-BE49-F238E27FC236}">
                <a16:creationId xmlns:a16="http://schemas.microsoft.com/office/drawing/2014/main" id="{BA928D78-10F6-446F-955D-782D00D6E526}"/>
              </a:ext>
            </a:extLst>
          </p:cNvPr>
          <p:cNvGrpSpPr/>
          <p:nvPr/>
        </p:nvGrpSpPr>
        <p:grpSpPr>
          <a:xfrm>
            <a:off x="6646684" y="5039693"/>
            <a:ext cx="1564640" cy="1564640"/>
            <a:chOff x="9373616" y="2267036"/>
            <a:chExt cx="1564640" cy="1564640"/>
          </a:xfrm>
        </p:grpSpPr>
        <p:pic>
          <p:nvPicPr>
            <p:cNvPr id="16" name="Graphic 15" descr="Programmer male with solid fill">
              <a:extLst>
                <a:ext uri="{FF2B5EF4-FFF2-40B4-BE49-F238E27FC236}">
                  <a16:creationId xmlns:a16="http://schemas.microsoft.com/office/drawing/2014/main" id="{0E8AEBA4-F36F-4E19-8144-4B3D8D93F078}"/>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9373616" y="2267036"/>
              <a:ext cx="1564640" cy="1564640"/>
            </a:xfrm>
            <a:prstGeom prst="rect">
              <a:avLst/>
            </a:prstGeom>
          </p:spPr>
        </p:pic>
        <p:sp>
          <p:nvSpPr>
            <p:cNvPr id="17" name="Rectangle 16">
              <a:extLst>
                <a:ext uri="{FF2B5EF4-FFF2-40B4-BE49-F238E27FC236}">
                  <a16:creationId xmlns:a16="http://schemas.microsoft.com/office/drawing/2014/main" id="{48E4E55B-6377-44C9-AD0F-E4AEE6E1F4A7}"/>
                </a:ext>
              </a:extLst>
            </p:cNvPr>
            <p:cNvSpPr/>
            <p:nvPr/>
          </p:nvSpPr>
          <p:spPr bwMode="auto">
            <a:xfrm>
              <a:off x="9885680" y="3429000"/>
              <a:ext cx="558800" cy="24892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grpSp>
      <p:pic>
        <p:nvPicPr>
          <p:cNvPr id="8" name="Graphic 7" descr="Arrow: Straight with solid fill">
            <a:extLst>
              <a:ext uri="{FF2B5EF4-FFF2-40B4-BE49-F238E27FC236}">
                <a16:creationId xmlns:a16="http://schemas.microsoft.com/office/drawing/2014/main" id="{E3607581-FA04-4B7A-B0FC-E3B79D895B00}"/>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8341360" y="5657396"/>
            <a:ext cx="1289715" cy="914400"/>
          </a:xfrm>
          <a:prstGeom prst="rect">
            <a:avLst/>
          </a:prstGeom>
        </p:spPr>
      </p:pic>
      <p:pic>
        <p:nvPicPr>
          <p:cNvPr id="19" name="Graphic 18" descr="Document with solid fill">
            <a:extLst>
              <a:ext uri="{FF2B5EF4-FFF2-40B4-BE49-F238E27FC236}">
                <a16:creationId xmlns:a16="http://schemas.microsoft.com/office/drawing/2014/main" id="{72CB8E80-01EF-4C08-BD45-215E2440D79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638800" y="5514436"/>
            <a:ext cx="914400" cy="914400"/>
          </a:xfrm>
          <a:prstGeom prst="rect">
            <a:avLst/>
          </a:prstGeom>
        </p:spPr>
      </p:pic>
      <p:pic>
        <p:nvPicPr>
          <p:cNvPr id="21" name="Graphic 20" descr="Arrow: Straight with solid fill">
            <a:extLst>
              <a:ext uri="{FF2B5EF4-FFF2-40B4-BE49-F238E27FC236}">
                <a16:creationId xmlns:a16="http://schemas.microsoft.com/office/drawing/2014/main" id="{5D81B239-F8AD-444E-BDE0-10424233E7D8}"/>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rot="16200000">
            <a:off x="9373820" y="4115246"/>
            <a:ext cx="1668876" cy="1049879"/>
          </a:xfrm>
          <a:prstGeom prst="rect">
            <a:avLst/>
          </a:prstGeom>
        </p:spPr>
      </p:pic>
      <p:pic>
        <p:nvPicPr>
          <p:cNvPr id="18" name="Picture 17" descr="A close up of a logo&#10;&#10;Description generated with high confidence">
            <a:extLst>
              <a:ext uri="{FF2B5EF4-FFF2-40B4-BE49-F238E27FC236}">
                <a16:creationId xmlns:a16="http://schemas.microsoft.com/office/drawing/2014/main" id="{B2FA69F0-FAF6-4B03-9779-D477403EE97F}"/>
              </a:ext>
            </a:extLst>
          </p:cNvPr>
          <p:cNvPicPr>
            <a:picLocks noChangeAspect="1"/>
          </p:cNvPicPr>
          <p:nvPr/>
        </p:nvPicPr>
        <p:blipFill>
          <a:blip r:embed="rId15"/>
          <a:stretch>
            <a:fillRect/>
          </a:stretch>
        </p:blipFill>
        <p:spPr>
          <a:xfrm>
            <a:off x="9373616" y="5327794"/>
            <a:ext cx="1564640" cy="1426641"/>
          </a:xfrm>
          <a:prstGeom prst="rect">
            <a:avLst/>
          </a:prstGeom>
        </p:spPr>
      </p:pic>
    </p:spTree>
    <p:extLst>
      <p:ext uri="{BB962C8B-B14F-4D97-AF65-F5344CB8AC3E}">
        <p14:creationId xmlns:p14="http://schemas.microsoft.com/office/powerpoint/2010/main" val="95546617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9267C1-2123-42A5-B87B-C18E923A0D71}"/>
              </a:ext>
            </a:extLst>
          </p:cNvPr>
          <p:cNvSpPr>
            <a:spLocks noGrp="1"/>
          </p:cNvSpPr>
          <p:nvPr>
            <p:ph type="title"/>
          </p:nvPr>
        </p:nvSpPr>
        <p:spPr/>
        <p:txBody>
          <a:bodyPr>
            <a:normAutofit/>
          </a:bodyPr>
          <a:lstStyle/>
          <a:p>
            <a:r>
              <a:rPr lang="en-US"/>
              <a:t>Demo Recap: Making my Access data mobile</a:t>
            </a:r>
          </a:p>
        </p:txBody>
      </p:sp>
      <p:grpSp>
        <p:nvGrpSpPr>
          <p:cNvPr id="12" name="Group 11">
            <a:extLst>
              <a:ext uri="{FF2B5EF4-FFF2-40B4-BE49-F238E27FC236}">
                <a16:creationId xmlns:a16="http://schemas.microsoft.com/office/drawing/2014/main" id="{01EFBDC6-4A32-4191-A677-24D9409B720C}"/>
              </a:ext>
            </a:extLst>
          </p:cNvPr>
          <p:cNvGrpSpPr/>
          <p:nvPr/>
        </p:nvGrpSpPr>
        <p:grpSpPr>
          <a:xfrm>
            <a:off x="819708" y="1328952"/>
            <a:ext cx="11144630" cy="3622580"/>
            <a:chOff x="819708" y="1328952"/>
            <a:chExt cx="11144630" cy="3622580"/>
          </a:xfrm>
        </p:grpSpPr>
        <p:sp>
          <p:nvSpPr>
            <p:cNvPr id="7" name="TextBox 6">
              <a:extLst>
                <a:ext uri="{FF2B5EF4-FFF2-40B4-BE49-F238E27FC236}">
                  <a16:creationId xmlns:a16="http://schemas.microsoft.com/office/drawing/2014/main" id="{7C745AF2-6B83-4CED-940E-8076A0582A80}"/>
                </a:ext>
              </a:extLst>
            </p:cNvPr>
            <p:cNvSpPr txBox="1"/>
            <p:nvPr/>
          </p:nvSpPr>
          <p:spPr>
            <a:xfrm>
              <a:off x="5212080" y="2531591"/>
              <a:ext cx="1187236" cy="338554"/>
            </a:xfrm>
            <a:prstGeom prst="rect">
              <a:avLst/>
            </a:prstGeom>
            <a:noFill/>
          </p:spPr>
          <p:txBody>
            <a:bodyPr wrap="square" rtlCol="0">
              <a:spAutoFit/>
            </a:bodyPr>
            <a:lstStyle/>
            <a:p>
              <a:r>
                <a:rPr lang="en-US" sz="1600"/>
                <a:t>Migration</a:t>
              </a:r>
            </a:p>
          </p:txBody>
        </p:sp>
        <p:cxnSp>
          <p:nvCxnSpPr>
            <p:cNvPr id="14" name="Connector: Elbow 13">
              <a:extLst>
                <a:ext uri="{FF2B5EF4-FFF2-40B4-BE49-F238E27FC236}">
                  <a16:creationId xmlns:a16="http://schemas.microsoft.com/office/drawing/2014/main" id="{5C25C625-200E-4771-B581-EBBA2A7EC95A}"/>
                </a:ext>
              </a:extLst>
            </p:cNvPr>
            <p:cNvCxnSpPr>
              <a:cxnSpLocks/>
              <a:stCxn id="4" idx="3"/>
              <a:endCxn id="19" idx="1"/>
            </p:cNvCxnSpPr>
            <p:nvPr/>
          </p:nvCxnSpPr>
          <p:spPr>
            <a:xfrm>
              <a:off x="2224350" y="2698169"/>
              <a:ext cx="1050962" cy="667"/>
            </a:xfrm>
            <a:prstGeom prst="bentConnector3">
              <a:avLst>
                <a:gd name="adj1" fmla="val 50000"/>
              </a:avLst>
            </a:prstGeom>
            <a:ln w="63500">
              <a:tailEnd type="triangle"/>
            </a:ln>
          </p:spPr>
          <p:style>
            <a:lnRef idx="1">
              <a:schemeClr val="accent1"/>
            </a:lnRef>
            <a:fillRef idx="0">
              <a:schemeClr val="accent1"/>
            </a:fillRef>
            <a:effectRef idx="0">
              <a:schemeClr val="accent1"/>
            </a:effectRef>
            <a:fontRef idx="minor">
              <a:schemeClr val="tx1"/>
            </a:fontRef>
          </p:style>
        </p:cxnSp>
        <p:pic>
          <p:nvPicPr>
            <p:cNvPr id="17" name="Picture 2" descr="Logo&#10;&#10;Description automatically generated with medium confidence">
              <a:extLst>
                <a:ext uri="{FF2B5EF4-FFF2-40B4-BE49-F238E27FC236}">
                  <a16:creationId xmlns:a16="http://schemas.microsoft.com/office/drawing/2014/main" id="{79B4AD4D-5B39-48F4-B96F-ECEB6D5468C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62926" y="2214283"/>
              <a:ext cx="972537" cy="972537"/>
            </a:xfrm>
            <a:prstGeom prst="rect">
              <a:avLst/>
            </a:prstGeom>
            <a:noFill/>
          </p:spPr>
        </p:pic>
        <p:cxnSp>
          <p:nvCxnSpPr>
            <p:cNvPr id="26" name="Connector: Elbow 25">
              <a:extLst>
                <a:ext uri="{FF2B5EF4-FFF2-40B4-BE49-F238E27FC236}">
                  <a16:creationId xmlns:a16="http://schemas.microsoft.com/office/drawing/2014/main" id="{EDE102A0-9DF2-403D-B225-B4C4DF32CC3F}"/>
                </a:ext>
              </a:extLst>
            </p:cNvPr>
            <p:cNvCxnSpPr>
              <a:cxnSpLocks/>
              <a:stCxn id="19" idx="3"/>
              <a:endCxn id="7" idx="1"/>
            </p:cNvCxnSpPr>
            <p:nvPr/>
          </p:nvCxnSpPr>
          <p:spPr>
            <a:xfrm>
              <a:off x="4556880" y="2698836"/>
              <a:ext cx="655200" cy="2032"/>
            </a:xfrm>
            <a:prstGeom prst="bentConnector3">
              <a:avLst>
                <a:gd name="adj1" fmla="val 50000"/>
              </a:avLst>
            </a:prstGeom>
            <a:ln w="63500">
              <a:tailEnd type="triangle"/>
            </a:ln>
          </p:spPr>
          <p:style>
            <a:lnRef idx="1">
              <a:schemeClr val="accent1"/>
            </a:lnRef>
            <a:fillRef idx="0">
              <a:schemeClr val="accent1"/>
            </a:fillRef>
            <a:effectRef idx="0">
              <a:schemeClr val="accent1"/>
            </a:effectRef>
            <a:fontRef idx="minor">
              <a:schemeClr val="tx1"/>
            </a:fontRef>
          </p:style>
        </p:cxnSp>
        <p:cxnSp>
          <p:nvCxnSpPr>
            <p:cNvPr id="30" name="Connector: Elbow 29">
              <a:extLst>
                <a:ext uri="{FF2B5EF4-FFF2-40B4-BE49-F238E27FC236}">
                  <a16:creationId xmlns:a16="http://schemas.microsoft.com/office/drawing/2014/main" id="{77D9F0A7-E1F1-4D39-B1B6-F5A30EF6BB3C}"/>
                </a:ext>
              </a:extLst>
            </p:cNvPr>
            <p:cNvCxnSpPr>
              <a:cxnSpLocks/>
              <a:stCxn id="7" idx="3"/>
              <a:endCxn id="17" idx="1"/>
            </p:cNvCxnSpPr>
            <p:nvPr/>
          </p:nvCxnSpPr>
          <p:spPr>
            <a:xfrm flipV="1">
              <a:off x="6399316" y="2700552"/>
              <a:ext cx="1263610" cy="316"/>
            </a:xfrm>
            <a:prstGeom prst="bentConnector3">
              <a:avLst>
                <a:gd name="adj1" fmla="val 50000"/>
              </a:avLst>
            </a:prstGeom>
            <a:ln w="63500">
              <a:tailEnd type="triangle"/>
            </a:ln>
          </p:spPr>
          <p:style>
            <a:lnRef idx="1">
              <a:schemeClr val="accent1"/>
            </a:lnRef>
            <a:fillRef idx="0">
              <a:schemeClr val="accent1"/>
            </a:fillRef>
            <a:effectRef idx="0">
              <a:schemeClr val="accent1"/>
            </a:effectRef>
            <a:fontRef idx="minor">
              <a:schemeClr val="tx1"/>
            </a:fontRef>
          </p:style>
        </p:cxnSp>
        <p:grpSp>
          <p:nvGrpSpPr>
            <p:cNvPr id="117" name="Group 116">
              <a:extLst>
                <a:ext uri="{FF2B5EF4-FFF2-40B4-BE49-F238E27FC236}">
                  <a16:creationId xmlns:a16="http://schemas.microsoft.com/office/drawing/2014/main" id="{C0C325CE-63E7-45B2-B98F-DACE03FCD864}"/>
                </a:ext>
              </a:extLst>
            </p:cNvPr>
            <p:cNvGrpSpPr/>
            <p:nvPr/>
          </p:nvGrpSpPr>
          <p:grpSpPr>
            <a:xfrm>
              <a:off x="3162408" y="1842567"/>
              <a:ext cx="2350509" cy="1497053"/>
              <a:chOff x="3162408" y="1400115"/>
              <a:chExt cx="2350509" cy="1497053"/>
            </a:xfrm>
          </p:grpSpPr>
          <p:pic>
            <p:nvPicPr>
              <p:cNvPr id="19" name="Graphic 18" descr="Browser window with solid fill">
                <a:extLst>
                  <a:ext uri="{FF2B5EF4-FFF2-40B4-BE49-F238E27FC236}">
                    <a16:creationId xmlns:a16="http://schemas.microsoft.com/office/drawing/2014/main" id="{241C3918-1BF1-4655-A13D-C6887FDDBD26}"/>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275312" y="1615600"/>
                <a:ext cx="1281568" cy="1281568"/>
              </a:xfrm>
              <a:prstGeom prst="rect">
                <a:avLst/>
              </a:prstGeom>
            </p:spPr>
          </p:pic>
          <p:sp>
            <p:nvSpPr>
              <p:cNvPr id="95" name="TextBox 94">
                <a:extLst>
                  <a:ext uri="{FF2B5EF4-FFF2-40B4-BE49-F238E27FC236}">
                    <a16:creationId xmlns:a16="http://schemas.microsoft.com/office/drawing/2014/main" id="{AD18DFAE-7165-4F3C-B434-939E6E9B873B}"/>
                  </a:ext>
                </a:extLst>
              </p:cNvPr>
              <p:cNvSpPr txBox="1"/>
              <p:nvPr/>
            </p:nvSpPr>
            <p:spPr>
              <a:xfrm>
                <a:off x="3162408" y="1400115"/>
                <a:ext cx="2350509" cy="338554"/>
              </a:xfrm>
              <a:prstGeom prst="rect">
                <a:avLst/>
              </a:prstGeom>
              <a:noFill/>
            </p:spPr>
            <p:txBody>
              <a:bodyPr wrap="square" rtlCol="0">
                <a:spAutoFit/>
              </a:bodyPr>
              <a:lstStyle/>
              <a:p>
                <a:r>
                  <a:rPr lang="en-US" sz="1600"/>
                  <a:t>Access data validator</a:t>
                </a:r>
              </a:p>
            </p:txBody>
          </p:sp>
        </p:grpSp>
        <p:grpSp>
          <p:nvGrpSpPr>
            <p:cNvPr id="116" name="Group 115">
              <a:extLst>
                <a:ext uri="{FF2B5EF4-FFF2-40B4-BE49-F238E27FC236}">
                  <a16:creationId xmlns:a16="http://schemas.microsoft.com/office/drawing/2014/main" id="{05D572C0-4321-4BD0-93D9-6BBC137A6224}"/>
                </a:ext>
              </a:extLst>
            </p:cNvPr>
            <p:cNvGrpSpPr/>
            <p:nvPr/>
          </p:nvGrpSpPr>
          <p:grpSpPr>
            <a:xfrm>
              <a:off x="819708" y="1836363"/>
              <a:ext cx="1739754" cy="1502590"/>
              <a:chOff x="819708" y="1393911"/>
              <a:chExt cx="1739754" cy="1502590"/>
            </a:xfrm>
          </p:grpSpPr>
          <p:pic>
            <p:nvPicPr>
              <p:cNvPr id="4" name="Graphic 3" descr="Laptop with solid fill">
                <a:extLst>
                  <a:ext uri="{FF2B5EF4-FFF2-40B4-BE49-F238E27FC236}">
                    <a16:creationId xmlns:a16="http://schemas.microsoft.com/office/drawing/2014/main" id="{BECC0F8B-90FC-4475-A6EF-2E9B32BA8F2F}"/>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22441" y="1614933"/>
                <a:ext cx="1201909" cy="1281568"/>
              </a:xfrm>
              <a:prstGeom prst="rect">
                <a:avLst/>
              </a:prstGeom>
            </p:spPr>
          </p:pic>
          <p:sp>
            <p:nvSpPr>
              <p:cNvPr id="97" name="TextBox 96">
                <a:extLst>
                  <a:ext uri="{FF2B5EF4-FFF2-40B4-BE49-F238E27FC236}">
                    <a16:creationId xmlns:a16="http://schemas.microsoft.com/office/drawing/2014/main" id="{324A897E-30E4-4177-BF5A-10ECADF6FE3A}"/>
                  </a:ext>
                </a:extLst>
              </p:cNvPr>
              <p:cNvSpPr txBox="1"/>
              <p:nvPr/>
            </p:nvSpPr>
            <p:spPr>
              <a:xfrm>
                <a:off x="819708" y="1393911"/>
                <a:ext cx="1739754" cy="338554"/>
              </a:xfrm>
              <a:prstGeom prst="rect">
                <a:avLst/>
              </a:prstGeom>
              <a:noFill/>
            </p:spPr>
            <p:txBody>
              <a:bodyPr wrap="square" rtlCol="0">
                <a:spAutoFit/>
              </a:bodyPr>
              <a:lstStyle/>
              <a:p>
                <a:r>
                  <a:rPr lang="en-US" sz="1600"/>
                  <a:t>Start migration</a:t>
                </a:r>
              </a:p>
            </p:txBody>
          </p:sp>
        </p:grpSp>
        <p:grpSp>
          <p:nvGrpSpPr>
            <p:cNvPr id="118" name="Group 117">
              <a:extLst>
                <a:ext uri="{FF2B5EF4-FFF2-40B4-BE49-F238E27FC236}">
                  <a16:creationId xmlns:a16="http://schemas.microsoft.com/office/drawing/2014/main" id="{97DB50A6-F719-4001-940B-343ACFE49BF1}"/>
                </a:ext>
              </a:extLst>
            </p:cNvPr>
            <p:cNvGrpSpPr/>
            <p:nvPr/>
          </p:nvGrpSpPr>
          <p:grpSpPr>
            <a:xfrm>
              <a:off x="6131886" y="1328952"/>
              <a:ext cx="3208991" cy="914400"/>
              <a:chOff x="7747326" y="886500"/>
              <a:chExt cx="3208991" cy="914400"/>
            </a:xfrm>
          </p:grpSpPr>
          <p:pic>
            <p:nvPicPr>
              <p:cNvPr id="103" name="Graphic 102" descr="Table with solid fill">
                <a:extLst>
                  <a:ext uri="{FF2B5EF4-FFF2-40B4-BE49-F238E27FC236}">
                    <a16:creationId xmlns:a16="http://schemas.microsoft.com/office/drawing/2014/main" id="{E9C2B4EB-8D1A-4E5F-98FE-8961647D49A9}"/>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7747326" y="886500"/>
                <a:ext cx="914400" cy="914400"/>
              </a:xfrm>
              <a:prstGeom prst="rect">
                <a:avLst/>
              </a:prstGeom>
            </p:spPr>
          </p:pic>
          <p:sp>
            <p:nvSpPr>
              <p:cNvPr id="111" name="TextBox 110">
                <a:extLst>
                  <a:ext uri="{FF2B5EF4-FFF2-40B4-BE49-F238E27FC236}">
                    <a16:creationId xmlns:a16="http://schemas.microsoft.com/office/drawing/2014/main" id="{0C181C12-2C0D-408A-BECC-118BAFD9EB7C}"/>
                  </a:ext>
                </a:extLst>
              </p:cNvPr>
              <p:cNvSpPr txBox="1"/>
              <p:nvPr/>
            </p:nvSpPr>
            <p:spPr>
              <a:xfrm>
                <a:off x="8732544" y="985320"/>
                <a:ext cx="2223773" cy="584775"/>
              </a:xfrm>
              <a:prstGeom prst="rect">
                <a:avLst/>
              </a:prstGeom>
              <a:noFill/>
            </p:spPr>
            <p:txBody>
              <a:bodyPr wrap="square" rtlCol="0">
                <a:spAutoFit/>
              </a:bodyPr>
              <a:lstStyle/>
              <a:p>
                <a:r>
                  <a:rPr lang="en-US" sz="1600"/>
                  <a:t>Tables and data migrated to Dataverse</a:t>
                </a:r>
              </a:p>
            </p:txBody>
          </p:sp>
        </p:grpSp>
        <p:cxnSp>
          <p:nvCxnSpPr>
            <p:cNvPr id="36" name="Connector: Elbow 35">
              <a:extLst>
                <a:ext uri="{FF2B5EF4-FFF2-40B4-BE49-F238E27FC236}">
                  <a16:creationId xmlns:a16="http://schemas.microsoft.com/office/drawing/2014/main" id="{399CA7C5-36F0-418A-80AF-31EF01ECAFBF}"/>
                </a:ext>
              </a:extLst>
            </p:cNvPr>
            <p:cNvCxnSpPr>
              <a:cxnSpLocks/>
              <a:stCxn id="4" idx="2"/>
            </p:cNvCxnSpPr>
            <p:nvPr/>
          </p:nvCxnSpPr>
          <p:spPr>
            <a:xfrm rot="16200000" flipH="1">
              <a:off x="2532736" y="2429612"/>
              <a:ext cx="868308" cy="2686989"/>
            </a:xfrm>
            <a:prstGeom prst="bentConnector2">
              <a:avLst/>
            </a:prstGeom>
            <a:ln w="63500">
              <a:tailEnd type="triangle"/>
            </a:ln>
          </p:spPr>
          <p:style>
            <a:lnRef idx="1">
              <a:schemeClr val="accent1"/>
            </a:lnRef>
            <a:fillRef idx="0">
              <a:schemeClr val="accent1"/>
            </a:fillRef>
            <a:effectRef idx="0">
              <a:schemeClr val="accent1"/>
            </a:effectRef>
            <a:fontRef idx="minor">
              <a:schemeClr val="tx1"/>
            </a:fontRef>
          </p:style>
        </p:cxnSp>
        <p:grpSp>
          <p:nvGrpSpPr>
            <p:cNvPr id="43" name="Group 42">
              <a:extLst>
                <a:ext uri="{FF2B5EF4-FFF2-40B4-BE49-F238E27FC236}">
                  <a16:creationId xmlns:a16="http://schemas.microsoft.com/office/drawing/2014/main" id="{F4633C73-FF92-4CCA-B4AE-56764BBC79C7}"/>
                </a:ext>
              </a:extLst>
            </p:cNvPr>
            <p:cNvGrpSpPr/>
            <p:nvPr/>
          </p:nvGrpSpPr>
          <p:grpSpPr>
            <a:xfrm>
              <a:off x="4325681" y="3548796"/>
              <a:ext cx="1187236" cy="1187236"/>
              <a:chOff x="4325681" y="3548796"/>
              <a:chExt cx="1187236" cy="1187236"/>
            </a:xfrm>
          </p:grpSpPr>
          <p:grpSp>
            <p:nvGrpSpPr>
              <p:cNvPr id="42" name="Group 41">
                <a:extLst>
                  <a:ext uri="{FF2B5EF4-FFF2-40B4-BE49-F238E27FC236}">
                    <a16:creationId xmlns:a16="http://schemas.microsoft.com/office/drawing/2014/main" id="{CFD1A481-EE89-419B-B5B6-F6F0EC413D5D}"/>
                  </a:ext>
                </a:extLst>
              </p:cNvPr>
              <p:cNvGrpSpPr/>
              <p:nvPr/>
            </p:nvGrpSpPr>
            <p:grpSpPr>
              <a:xfrm>
                <a:off x="4325681" y="3548796"/>
                <a:ext cx="1187236" cy="1187236"/>
                <a:chOff x="4325681" y="3548796"/>
                <a:chExt cx="1187236" cy="1187236"/>
              </a:xfrm>
            </p:grpSpPr>
            <p:pic>
              <p:nvPicPr>
                <p:cNvPr id="13" name="Graphic 12" descr="Cmd Terminal with solid fill">
                  <a:extLst>
                    <a:ext uri="{FF2B5EF4-FFF2-40B4-BE49-F238E27FC236}">
                      <a16:creationId xmlns:a16="http://schemas.microsoft.com/office/drawing/2014/main" id="{139DEDB8-B4B6-451A-97D8-BB0256202B41}"/>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4325681" y="3548796"/>
                  <a:ext cx="1187236" cy="1187236"/>
                </a:xfrm>
                <a:prstGeom prst="rect">
                  <a:avLst/>
                </a:prstGeom>
              </p:spPr>
            </p:pic>
            <p:sp>
              <p:nvSpPr>
                <p:cNvPr id="15" name="Rectangle 14">
                  <a:extLst>
                    <a:ext uri="{FF2B5EF4-FFF2-40B4-BE49-F238E27FC236}">
                      <a16:creationId xmlns:a16="http://schemas.microsoft.com/office/drawing/2014/main" id="{FBD005C5-1A01-4B6B-AAFC-91D07233A09A}"/>
                    </a:ext>
                  </a:extLst>
                </p:cNvPr>
                <p:cNvSpPr/>
                <p:nvPr/>
              </p:nvSpPr>
              <p:spPr bwMode="auto">
                <a:xfrm>
                  <a:off x="4682836" y="3999345"/>
                  <a:ext cx="600364" cy="38829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grpSp>
          <p:pic>
            <p:nvPicPr>
              <p:cNvPr id="16" name="Graphic 15" descr="Table with solid fill">
                <a:extLst>
                  <a:ext uri="{FF2B5EF4-FFF2-40B4-BE49-F238E27FC236}">
                    <a16:creationId xmlns:a16="http://schemas.microsoft.com/office/drawing/2014/main" id="{BC0AA41D-9AE8-4FC0-95BF-5D6821A56CE7}"/>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4653149" y="3914873"/>
                <a:ext cx="584776" cy="584776"/>
              </a:xfrm>
              <a:prstGeom prst="rect">
                <a:avLst/>
              </a:prstGeom>
            </p:spPr>
          </p:pic>
        </p:grpSp>
        <p:sp>
          <p:nvSpPr>
            <p:cNvPr id="18" name="TextBox 17">
              <a:extLst>
                <a:ext uri="{FF2B5EF4-FFF2-40B4-BE49-F238E27FC236}">
                  <a16:creationId xmlns:a16="http://schemas.microsoft.com/office/drawing/2014/main" id="{3F8B181D-767A-40C0-8B09-7A159F3A4665}"/>
                </a:ext>
              </a:extLst>
            </p:cNvPr>
            <p:cNvSpPr txBox="1"/>
            <p:nvPr/>
          </p:nvSpPr>
          <p:spPr>
            <a:xfrm>
              <a:off x="1623395" y="4499649"/>
              <a:ext cx="2622813" cy="246221"/>
            </a:xfrm>
            <a:prstGeom prst="rect">
              <a:avLst/>
            </a:prstGeom>
            <a:noFill/>
          </p:spPr>
          <p:txBody>
            <a:bodyPr wrap="square" lIns="0" tIns="0" rIns="0" bIns="0" rtlCol="0">
              <a:spAutoFit/>
            </a:bodyPr>
            <a:lstStyle/>
            <a:p>
              <a:pPr algn="l"/>
              <a:r>
                <a:rPr lang="en-US" sz="1600"/>
                <a:t>Use existing Access form</a:t>
              </a:r>
            </a:p>
          </p:txBody>
        </p:sp>
        <p:cxnSp>
          <p:nvCxnSpPr>
            <p:cNvPr id="47" name="Connector: Elbow 46">
              <a:extLst>
                <a:ext uri="{FF2B5EF4-FFF2-40B4-BE49-F238E27FC236}">
                  <a16:creationId xmlns:a16="http://schemas.microsoft.com/office/drawing/2014/main" id="{3670F51B-D1FD-4FD6-AAE8-417FC4B68E67}"/>
                </a:ext>
              </a:extLst>
            </p:cNvPr>
            <p:cNvCxnSpPr>
              <a:cxnSpLocks/>
              <a:stCxn id="17" idx="2"/>
              <a:endCxn id="13" idx="3"/>
            </p:cNvCxnSpPr>
            <p:nvPr/>
          </p:nvCxnSpPr>
          <p:spPr>
            <a:xfrm rot="5400000">
              <a:off x="6353259" y="2346478"/>
              <a:ext cx="955594" cy="2636278"/>
            </a:xfrm>
            <a:prstGeom prst="bentConnector2">
              <a:avLst/>
            </a:prstGeom>
            <a:ln w="63500">
              <a:headEnd type="triangle"/>
              <a:tailEnd type="triangle"/>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A142AE53-C5B2-47DA-BD36-4B7D75031970}"/>
                </a:ext>
              </a:extLst>
            </p:cNvPr>
            <p:cNvSpPr txBox="1"/>
            <p:nvPr/>
          </p:nvSpPr>
          <p:spPr>
            <a:xfrm>
              <a:off x="5805698" y="4459089"/>
              <a:ext cx="2622813" cy="492443"/>
            </a:xfrm>
            <a:prstGeom prst="rect">
              <a:avLst/>
            </a:prstGeom>
            <a:noFill/>
          </p:spPr>
          <p:txBody>
            <a:bodyPr wrap="square" lIns="0" tIns="0" rIns="0" bIns="0" rtlCol="0">
              <a:spAutoFit/>
            </a:bodyPr>
            <a:lstStyle/>
            <a:p>
              <a:pPr algn="l"/>
              <a:r>
                <a:rPr lang="en-US" sz="1600"/>
                <a:t>Data retrieved and stored in Dataverse</a:t>
              </a:r>
            </a:p>
          </p:txBody>
        </p:sp>
        <p:cxnSp>
          <p:nvCxnSpPr>
            <p:cNvPr id="67" name="Connector: Elbow 66">
              <a:extLst>
                <a:ext uri="{FF2B5EF4-FFF2-40B4-BE49-F238E27FC236}">
                  <a16:creationId xmlns:a16="http://schemas.microsoft.com/office/drawing/2014/main" id="{887C652A-728A-4169-BF8B-2A3021EAE2D4}"/>
                </a:ext>
              </a:extLst>
            </p:cNvPr>
            <p:cNvCxnSpPr>
              <a:cxnSpLocks/>
              <a:stCxn id="17" idx="3"/>
              <a:endCxn id="57" idx="1"/>
            </p:cNvCxnSpPr>
            <p:nvPr/>
          </p:nvCxnSpPr>
          <p:spPr>
            <a:xfrm>
              <a:off x="8635463" y="2700552"/>
              <a:ext cx="1145263" cy="2306"/>
            </a:xfrm>
            <a:prstGeom prst="bentConnector3">
              <a:avLst>
                <a:gd name="adj1" fmla="val 50000"/>
              </a:avLst>
            </a:prstGeom>
            <a:ln w="63500">
              <a:headEnd type="triangle"/>
              <a:tailEnd type="triangle"/>
            </a:ln>
          </p:spPr>
          <p:style>
            <a:lnRef idx="1">
              <a:schemeClr val="accent1"/>
            </a:lnRef>
            <a:fillRef idx="0">
              <a:schemeClr val="accent1"/>
            </a:fillRef>
            <a:effectRef idx="0">
              <a:schemeClr val="accent1"/>
            </a:effectRef>
            <a:fontRef idx="minor">
              <a:schemeClr val="tx1"/>
            </a:fontRef>
          </p:style>
        </p:cxnSp>
        <p:pic>
          <p:nvPicPr>
            <p:cNvPr id="33" name="Picture 32" descr="A close up of a logo&#10;&#10;Description generated with high confidence">
              <a:extLst>
                <a:ext uri="{FF2B5EF4-FFF2-40B4-BE49-F238E27FC236}">
                  <a16:creationId xmlns:a16="http://schemas.microsoft.com/office/drawing/2014/main" id="{560A6DAD-8C17-415B-B5F8-B003AD35D78A}"/>
                </a:ext>
              </a:extLst>
            </p:cNvPr>
            <p:cNvPicPr>
              <a:picLocks noChangeAspect="1"/>
            </p:cNvPicPr>
            <p:nvPr/>
          </p:nvPicPr>
          <p:blipFill>
            <a:blip r:embed="rId14"/>
            <a:stretch>
              <a:fillRect/>
            </a:stretch>
          </p:blipFill>
          <p:spPr>
            <a:xfrm>
              <a:off x="1296530" y="2362865"/>
              <a:ext cx="611087" cy="557190"/>
            </a:xfrm>
            <a:prstGeom prst="rect">
              <a:avLst/>
            </a:prstGeom>
          </p:spPr>
        </p:pic>
        <p:grpSp>
          <p:nvGrpSpPr>
            <p:cNvPr id="11" name="Group 10">
              <a:extLst>
                <a:ext uri="{FF2B5EF4-FFF2-40B4-BE49-F238E27FC236}">
                  <a16:creationId xmlns:a16="http://schemas.microsoft.com/office/drawing/2014/main" id="{DB5222F8-2A25-426E-8D6F-5B67D4C764A7}"/>
                </a:ext>
              </a:extLst>
            </p:cNvPr>
            <p:cNvGrpSpPr/>
            <p:nvPr/>
          </p:nvGrpSpPr>
          <p:grpSpPr>
            <a:xfrm>
              <a:off x="9257198" y="2208735"/>
              <a:ext cx="2707140" cy="2602362"/>
              <a:chOff x="9257198" y="2208735"/>
              <a:chExt cx="2707140" cy="2602362"/>
            </a:xfrm>
          </p:grpSpPr>
          <p:grpSp>
            <p:nvGrpSpPr>
              <p:cNvPr id="45" name="Group 44">
                <a:extLst>
                  <a:ext uri="{FF2B5EF4-FFF2-40B4-BE49-F238E27FC236}">
                    <a16:creationId xmlns:a16="http://schemas.microsoft.com/office/drawing/2014/main" id="{FB059B7C-0A8F-4E9D-BCB5-42DE8FD6FDAC}"/>
                  </a:ext>
                </a:extLst>
              </p:cNvPr>
              <p:cNvGrpSpPr/>
              <p:nvPr/>
            </p:nvGrpSpPr>
            <p:grpSpPr>
              <a:xfrm>
                <a:off x="9780726" y="2208735"/>
                <a:ext cx="1234997" cy="1890503"/>
                <a:chOff x="9780726" y="2208735"/>
                <a:chExt cx="1234997" cy="1890503"/>
              </a:xfrm>
            </p:grpSpPr>
            <p:pic>
              <p:nvPicPr>
                <p:cNvPr id="57" name="Picture 2" descr="Shape&#10;&#10;Description automatically generated">
                  <a:extLst>
                    <a:ext uri="{FF2B5EF4-FFF2-40B4-BE49-F238E27FC236}">
                      <a16:creationId xmlns:a16="http://schemas.microsoft.com/office/drawing/2014/main" id="{D797ABD2-7722-4BFE-B751-627F43239E24}"/>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9780726" y="2208735"/>
                  <a:ext cx="988246" cy="988246"/>
                </a:xfrm>
                <a:prstGeom prst="rect">
                  <a:avLst/>
                </a:prstGeom>
                <a:noFill/>
              </p:spPr>
            </p:pic>
            <p:pic>
              <p:nvPicPr>
                <p:cNvPr id="58" name="Graphic 57" descr="Online Network with solid fill">
                  <a:extLst>
                    <a:ext uri="{FF2B5EF4-FFF2-40B4-BE49-F238E27FC236}">
                      <a16:creationId xmlns:a16="http://schemas.microsoft.com/office/drawing/2014/main" id="{6A47C1AE-0F5A-4B0D-AF7F-263AB31C6997}"/>
                    </a:ext>
                  </a:extLst>
                </p:cNvPr>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10274849" y="3358364"/>
                  <a:ext cx="740874" cy="740874"/>
                </a:xfrm>
                <a:prstGeom prst="rect">
                  <a:avLst/>
                </a:prstGeom>
              </p:spPr>
            </p:pic>
          </p:grpSp>
          <p:sp>
            <p:nvSpPr>
              <p:cNvPr id="41" name="TextBox 40">
                <a:extLst>
                  <a:ext uri="{FF2B5EF4-FFF2-40B4-BE49-F238E27FC236}">
                    <a16:creationId xmlns:a16="http://schemas.microsoft.com/office/drawing/2014/main" id="{6E92F882-E1EF-4D7E-8FAD-E38D762D5BCB}"/>
                  </a:ext>
                </a:extLst>
              </p:cNvPr>
              <p:cNvSpPr txBox="1"/>
              <p:nvPr/>
            </p:nvSpPr>
            <p:spPr>
              <a:xfrm>
                <a:off x="9257198" y="4318654"/>
                <a:ext cx="2622813" cy="492443"/>
              </a:xfrm>
              <a:prstGeom prst="rect">
                <a:avLst/>
              </a:prstGeom>
              <a:noFill/>
            </p:spPr>
            <p:txBody>
              <a:bodyPr wrap="square" lIns="0" tIns="0" rIns="0" bIns="0" rtlCol="0">
                <a:spAutoFit/>
              </a:bodyPr>
              <a:lstStyle/>
              <a:p>
                <a:pPr algn="l"/>
                <a:r>
                  <a:rPr lang="en-US" sz="1600"/>
                  <a:t>Use Power Apps to take your data mobile</a:t>
                </a:r>
              </a:p>
            </p:txBody>
          </p:sp>
          <p:grpSp>
            <p:nvGrpSpPr>
              <p:cNvPr id="9" name="Group 8">
                <a:extLst>
                  <a:ext uri="{FF2B5EF4-FFF2-40B4-BE49-F238E27FC236}">
                    <a16:creationId xmlns:a16="http://schemas.microsoft.com/office/drawing/2014/main" id="{C87A25F7-4DCA-48D5-9AE9-3DDC0AC7A57E}"/>
                  </a:ext>
                </a:extLst>
              </p:cNvPr>
              <p:cNvGrpSpPr/>
              <p:nvPr/>
            </p:nvGrpSpPr>
            <p:grpSpPr>
              <a:xfrm>
                <a:off x="9257198" y="3338952"/>
                <a:ext cx="914400" cy="914400"/>
                <a:chOff x="9257198" y="3338952"/>
                <a:chExt cx="914400" cy="914400"/>
              </a:xfrm>
            </p:grpSpPr>
            <p:pic>
              <p:nvPicPr>
                <p:cNvPr id="3" name="Graphic 2" descr="Tablet with solid fill">
                  <a:extLst>
                    <a:ext uri="{FF2B5EF4-FFF2-40B4-BE49-F238E27FC236}">
                      <a16:creationId xmlns:a16="http://schemas.microsoft.com/office/drawing/2014/main" id="{6CFBBED1-71AC-4D29-A524-C123F03B681B}"/>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9257198" y="3338952"/>
                  <a:ext cx="914400" cy="914400"/>
                </a:xfrm>
                <a:prstGeom prst="rect">
                  <a:avLst/>
                </a:prstGeom>
              </p:spPr>
            </p:pic>
            <p:pic>
              <p:nvPicPr>
                <p:cNvPr id="6" name="Picture 2" descr="Shape&#10;&#10;Description automatically generated">
                  <a:extLst>
                    <a:ext uri="{FF2B5EF4-FFF2-40B4-BE49-F238E27FC236}">
                      <a16:creationId xmlns:a16="http://schemas.microsoft.com/office/drawing/2014/main" id="{0541826A-9613-4F97-9840-A3204E20D3FE}"/>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9531359" y="3613113"/>
                  <a:ext cx="366078" cy="366078"/>
                </a:xfrm>
                <a:prstGeom prst="rect">
                  <a:avLst/>
                </a:prstGeom>
                <a:noFill/>
              </p:spPr>
            </p:pic>
          </p:grpSp>
          <p:grpSp>
            <p:nvGrpSpPr>
              <p:cNvPr id="10" name="Group 9">
                <a:extLst>
                  <a:ext uri="{FF2B5EF4-FFF2-40B4-BE49-F238E27FC236}">
                    <a16:creationId xmlns:a16="http://schemas.microsoft.com/office/drawing/2014/main" id="{C8DB8C34-D8AD-48F9-989A-90E55D3CCD93}"/>
                  </a:ext>
                </a:extLst>
              </p:cNvPr>
              <p:cNvGrpSpPr/>
              <p:nvPr/>
            </p:nvGrpSpPr>
            <p:grpSpPr>
              <a:xfrm>
                <a:off x="11049938" y="3338952"/>
                <a:ext cx="914400" cy="914400"/>
                <a:chOff x="11049938" y="3338952"/>
                <a:chExt cx="914400" cy="914400"/>
              </a:xfrm>
            </p:grpSpPr>
            <p:pic>
              <p:nvPicPr>
                <p:cNvPr id="5" name="Graphic 4" descr="Laptop with solid fill">
                  <a:extLst>
                    <a:ext uri="{FF2B5EF4-FFF2-40B4-BE49-F238E27FC236}">
                      <a16:creationId xmlns:a16="http://schemas.microsoft.com/office/drawing/2014/main" id="{B39DEAD3-D4F7-4DEC-8592-76BCEF88C387}"/>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11049938" y="3338952"/>
                  <a:ext cx="914400" cy="914400"/>
                </a:xfrm>
                <a:prstGeom prst="rect">
                  <a:avLst/>
                </a:prstGeom>
              </p:spPr>
            </p:pic>
            <p:pic>
              <p:nvPicPr>
                <p:cNvPr id="8" name="Picture 2" descr="Shape&#10;&#10;Description automatically generated">
                  <a:extLst>
                    <a:ext uri="{FF2B5EF4-FFF2-40B4-BE49-F238E27FC236}">
                      <a16:creationId xmlns:a16="http://schemas.microsoft.com/office/drawing/2014/main" id="{BA01DFFA-CF7E-4400-BC26-5B59A4628A0E}"/>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1365931" y="3613113"/>
                  <a:ext cx="282414" cy="282414"/>
                </a:xfrm>
                <a:prstGeom prst="rect">
                  <a:avLst/>
                </a:prstGeom>
                <a:noFill/>
              </p:spPr>
            </p:pic>
          </p:grpSp>
        </p:grpSp>
      </p:grpSp>
    </p:spTree>
    <p:extLst>
      <p:ext uri="{BB962C8B-B14F-4D97-AF65-F5344CB8AC3E}">
        <p14:creationId xmlns:p14="http://schemas.microsoft.com/office/powerpoint/2010/main" val="4217807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931BE2-ECC3-4380-82A9-F6F76F8D7324}"/>
              </a:ext>
            </a:extLst>
          </p:cNvPr>
          <p:cNvSpPr>
            <a:spLocks noGrp="1"/>
          </p:cNvSpPr>
          <p:nvPr>
            <p:ph type="title"/>
          </p:nvPr>
        </p:nvSpPr>
        <p:spPr>
          <a:xfrm>
            <a:off x="586739" y="240080"/>
            <a:ext cx="11182473" cy="553998"/>
          </a:xfrm>
        </p:spPr>
        <p:txBody>
          <a:bodyPr/>
          <a:lstStyle/>
          <a:p>
            <a:r>
              <a:rPr lang="en-US"/>
              <a:t>Comparing Power Platform | DV and SQL</a:t>
            </a:r>
          </a:p>
        </p:txBody>
      </p:sp>
      <p:sp>
        <p:nvSpPr>
          <p:cNvPr id="3" name="Text Placeholder 2">
            <a:extLst>
              <a:ext uri="{FF2B5EF4-FFF2-40B4-BE49-F238E27FC236}">
                <a16:creationId xmlns:a16="http://schemas.microsoft.com/office/drawing/2014/main" id="{1128E69B-41E9-486D-84D2-09D5ED2B3637}"/>
              </a:ext>
            </a:extLst>
          </p:cNvPr>
          <p:cNvSpPr>
            <a:spLocks noGrp="1"/>
          </p:cNvSpPr>
          <p:nvPr>
            <p:ph type="body" sz="quarter" idx="10"/>
          </p:nvPr>
        </p:nvSpPr>
        <p:spPr>
          <a:xfrm>
            <a:off x="517991" y="1222127"/>
            <a:ext cx="8047994" cy="5018746"/>
          </a:xfrm>
        </p:spPr>
        <p:txBody>
          <a:bodyPr vert="horz" wrap="square" lIns="0" tIns="0" rIns="0" bIns="0" rtlCol="0">
            <a:spAutoFit/>
          </a:bodyPr>
          <a:lstStyle/>
          <a:p>
            <a:pPr>
              <a:buFont typeface="Arial" panose="020B0604020202020204" pitchFamily="34" charset="0"/>
              <a:buChar char="•"/>
            </a:pPr>
            <a:r>
              <a:rPr lang="en-US" sz="2400"/>
              <a:t>Not designed to replace SQL, it provides an additional option for organizations who don’t have SQL skills</a:t>
            </a:r>
          </a:p>
          <a:p>
            <a:pPr>
              <a:buFont typeface="Arial" panose="020B0604020202020204" pitchFamily="34" charset="0"/>
              <a:buChar char="•"/>
            </a:pPr>
            <a:r>
              <a:rPr lang="en-US" sz="2400"/>
              <a:t>Azure SQL provides great relational storage but…it’s not low code / no code. </a:t>
            </a:r>
            <a:r>
              <a:rPr lang="en-US" sz="2400" b="1"/>
              <a:t>It has a learning curve with specialized skills. </a:t>
            </a:r>
          </a:p>
          <a:p>
            <a:pPr>
              <a:buFont typeface="Arial" panose="020B0604020202020204" pitchFamily="34" charset="0"/>
              <a:buChar char="•"/>
            </a:pPr>
            <a:r>
              <a:rPr lang="en-US" sz="2400"/>
              <a:t>Storage options that stores data for the best performance and most cost-effective options based on the type including:</a:t>
            </a:r>
          </a:p>
          <a:p>
            <a:pPr lvl="1">
              <a:buFont typeface="Arial" panose="020B0604020202020204" pitchFamily="34" charset="0"/>
              <a:buChar char="•"/>
            </a:pPr>
            <a:r>
              <a:rPr lang="en-US" sz="1800" b="1">
                <a:cs typeface="Segoe UI Semilight" panose="020B0402040204020203" pitchFamily="34" charset="0"/>
              </a:rPr>
              <a:t>Data</a:t>
            </a:r>
            <a:r>
              <a:rPr lang="en-US" sz="1800">
                <a:cs typeface="Segoe UI Semilight" panose="020B0402040204020203" pitchFamily="34" charset="0"/>
              </a:rPr>
              <a:t> - Relational Storage in SQL</a:t>
            </a:r>
          </a:p>
          <a:p>
            <a:pPr lvl="1">
              <a:buFont typeface="Arial" panose="020B0604020202020204" pitchFamily="34" charset="0"/>
              <a:buChar char="•"/>
            </a:pPr>
            <a:r>
              <a:rPr lang="en-US" sz="1800" b="1">
                <a:cs typeface="Segoe UI Semilight" panose="020B0402040204020203" pitchFamily="34" charset="0"/>
              </a:rPr>
              <a:t>Files </a:t>
            </a:r>
            <a:r>
              <a:rPr lang="en-US" sz="1800">
                <a:cs typeface="Segoe UI Semilight" panose="020B0402040204020203" pitchFamily="34" charset="0"/>
              </a:rPr>
              <a:t>- Azure Blob storage</a:t>
            </a:r>
          </a:p>
          <a:p>
            <a:pPr lvl="1">
              <a:buFont typeface="Arial" panose="020B0604020202020204" pitchFamily="34" charset="0"/>
              <a:buChar char="•"/>
            </a:pPr>
            <a:r>
              <a:rPr lang="en-US" sz="1800" b="1">
                <a:cs typeface="Segoe UI Semilight" panose="020B0402040204020203" pitchFamily="34" charset="0"/>
              </a:rPr>
              <a:t>Logs/Auditing </a:t>
            </a:r>
            <a:r>
              <a:rPr lang="en-US" sz="1800">
                <a:cs typeface="Segoe UI Semilight" panose="020B0402040204020203" pitchFamily="34" charset="0"/>
              </a:rPr>
              <a:t>- Cosmos storage</a:t>
            </a:r>
          </a:p>
          <a:p>
            <a:pPr marL="342900" lvl="1" indent="-342900" defTabSz="457200">
              <a:lnSpc>
                <a:spcPct val="120000"/>
              </a:lnSpc>
              <a:spcAft>
                <a:spcPts val="600"/>
              </a:spcAft>
              <a:buSzPct val="92000"/>
              <a:buFont typeface="Arial" panose="020B0604020202020204" pitchFamily="34" charset="0"/>
              <a:buChar char="•"/>
            </a:pPr>
            <a:r>
              <a:rPr lang="en-US" sz="2400">
                <a:cs typeface="Segoe UI" panose="020B0502040204020203" pitchFamily="34" charset="0"/>
              </a:rPr>
              <a:t>Dataverse handles the performance, stability, and disaster recovery </a:t>
            </a:r>
            <a:r>
              <a:rPr lang="en-US" sz="2400" b="1">
                <a:cs typeface="Segoe UI" panose="020B0502040204020203" pitchFamily="34" charset="0"/>
              </a:rPr>
              <a:t>without a SQL administrator</a:t>
            </a:r>
          </a:p>
        </p:txBody>
      </p:sp>
      <p:pic>
        <p:nvPicPr>
          <p:cNvPr id="5" name="Picture 4">
            <a:extLst>
              <a:ext uri="{FF2B5EF4-FFF2-40B4-BE49-F238E27FC236}">
                <a16:creationId xmlns:a16="http://schemas.microsoft.com/office/drawing/2014/main" id="{DB062F19-0067-4629-91FF-C787E27220EE}"/>
              </a:ext>
            </a:extLst>
          </p:cNvPr>
          <p:cNvPicPr>
            <a:picLocks noChangeAspect="1"/>
          </p:cNvPicPr>
          <p:nvPr/>
        </p:nvPicPr>
        <p:blipFill>
          <a:blip r:embed="rId3"/>
          <a:stretch>
            <a:fillRect/>
          </a:stretch>
        </p:blipFill>
        <p:spPr>
          <a:xfrm rot="19475200">
            <a:off x="10852824" y="4776559"/>
            <a:ext cx="672684" cy="672684"/>
          </a:xfrm>
          <a:prstGeom prst="rect">
            <a:avLst/>
          </a:prstGeom>
        </p:spPr>
      </p:pic>
      <p:pic>
        <p:nvPicPr>
          <p:cNvPr id="11" name="Picture 10">
            <a:extLst>
              <a:ext uri="{FF2B5EF4-FFF2-40B4-BE49-F238E27FC236}">
                <a16:creationId xmlns:a16="http://schemas.microsoft.com/office/drawing/2014/main" id="{DF7B690E-A3B3-4F74-A849-2FFA7C1D057E}"/>
              </a:ext>
            </a:extLst>
          </p:cNvPr>
          <p:cNvPicPr>
            <a:picLocks noChangeAspect="1"/>
          </p:cNvPicPr>
          <p:nvPr/>
        </p:nvPicPr>
        <p:blipFill>
          <a:blip r:embed="rId3"/>
          <a:stretch>
            <a:fillRect/>
          </a:stretch>
        </p:blipFill>
        <p:spPr>
          <a:xfrm rot="2492782">
            <a:off x="8994860" y="4836262"/>
            <a:ext cx="741934" cy="741934"/>
          </a:xfrm>
          <a:prstGeom prst="rect">
            <a:avLst/>
          </a:prstGeom>
        </p:spPr>
      </p:pic>
      <p:pic>
        <p:nvPicPr>
          <p:cNvPr id="12" name="Picture 2" descr="New Teams Logo - 248-850-8616">
            <a:extLst>
              <a:ext uri="{FF2B5EF4-FFF2-40B4-BE49-F238E27FC236}">
                <a16:creationId xmlns:a16="http://schemas.microsoft.com/office/drawing/2014/main" id="{D929CC7E-D8FF-4459-9BF0-1E32C50C8AB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954598" y="5452281"/>
            <a:ext cx="1130781" cy="1041732"/>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descr="A close up of a logo&#10;&#10;Description generated with high confidence">
            <a:extLst>
              <a:ext uri="{FF2B5EF4-FFF2-40B4-BE49-F238E27FC236}">
                <a16:creationId xmlns:a16="http://schemas.microsoft.com/office/drawing/2014/main" id="{706A70C0-8F46-4851-8BE0-5827C1DCA001}"/>
              </a:ext>
            </a:extLst>
          </p:cNvPr>
          <p:cNvPicPr>
            <a:picLocks noChangeAspect="1"/>
          </p:cNvPicPr>
          <p:nvPr/>
        </p:nvPicPr>
        <p:blipFill>
          <a:blip r:embed="rId5"/>
          <a:stretch>
            <a:fillRect/>
          </a:stretch>
        </p:blipFill>
        <p:spPr>
          <a:xfrm>
            <a:off x="9318429" y="1236067"/>
            <a:ext cx="1668698" cy="1521521"/>
          </a:xfrm>
          <a:prstGeom prst="rect">
            <a:avLst/>
          </a:prstGeom>
        </p:spPr>
      </p:pic>
      <p:pic>
        <p:nvPicPr>
          <p:cNvPr id="17" name="Picture 16">
            <a:extLst>
              <a:ext uri="{FF2B5EF4-FFF2-40B4-BE49-F238E27FC236}">
                <a16:creationId xmlns:a16="http://schemas.microsoft.com/office/drawing/2014/main" id="{1FC2B657-FAC6-4C87-BCDB-3C1BB5CF6CBE}"/>
              </a:ext>
            </a:extLst>
          </p:cNvPr>
          <p:cNvPicPr>
            <a:picLocks noChangeAspect="1"/>
          </p:cNvPicPr>
          <p:nvPr/>
        </p:nvPicPr>
        <p:blipFill>
          <a:blip r:embed="rId6"/>
          <a:stretch>
            <a:fillRect/>
          </a:stretch>
        </p:blipFill>
        <p:spPr>
          <a:xfrm rot="10800000">
            <a:off x="8689297" y="2414898"/>
            <a:ext cx="3092198" cy="2585321"/>
          </a:xfrm>
          <a:prstGeom prst="rect">
            <a:avLst/>
          </a:prstGeom>
          <a:ln>
            <a:noFill/>
          </a:ln>
          <a:effectLst>
            <a:outerShdw blurRad="203200" dist="38100" dir="10800000" algn="r" rotWithShape="0">
              <a:srgbClr val="FFB900">
                <a:alpha val="87000"/>
              </a:srgbClr>
            </a:outerShdw>
          </a:effectLst>
        </p:spPr>
      </p:pic>
      <p:sp>
        <p:nvSpPr>
          <p:cNvPr id="18" name="TextBox 17">
            <a:extLst>
              <a:ext uri="{FF2B5EF4-FFF2-40B4-BE49-F238E27FC236}">
                <a16:creationId xmlns:a16="http://schemas.microsoft.com/office/drawing/2014/main" id="{1153FD31-9EDB-4CCE-93D4-C15936AFAD39}"/>
              </a:ext>
            </a:extLst>
          </p:cNvPr>
          <p:cNvSpPr txBox="1"/>
          <p:nvPr/>
        </p:nvSpPr>
        <p:spPr>
          <a:xfrm>
            <a:off x="9216920" y="4275408"/>
            <a:ext cx="1981620" cy="430887"/>
          </a:xfrm>
          <a:prstGeom prst="rect">
            <a:avLst/>
          </a:prstGeom>
          <a:noFill/>
          <a:ln>
            <a:noFill/>
          </a:ln>
        </p:spPr>
        <p:txBody>
          <a:bodyPr wrap="square" lIns="0" tIns="0" rIns="0" bIns="0" rtlCol="0">
            <a:spAutoFit/>
          </a:bodyPr>
          <a:lstStyle/>
          <a:p>
            <a:pPr algn="ctr"/>
            <a:r>
              <a:rPr lang="en-US" sz="1400" b="1"/>
              <a:t>Power Platform | </a:t>
            </a:r>
            <a:br>
              <a:rPr lang="en-US" sz="1400" b="1"/>
            </a:br>
            <a:r>
              <a:rPr lang="en-US" sz="1400" b="1"/>
              <a:t>Dataverse</a:t>
            </a:r>
          </a:p>
        </p:txBody>
      </p:sp>
      <p:pic>
        <p:nvPicPr>
          <p:cNvPr id="19" name="Picture 2" descr="Logo&#10;&#10;Description automatically generated with medium confidence">
            <a:extLst>
              <a:ext uri="{FF2B5EF4-FFF2-40B4-BE49-F238E27FC236}">
                <a16:creationId xmlns:a16="http://schemas.microsoft.com/office/drawing/2014/main" id="{5CA1F108-E370-4833-B929-CDF05312632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183161" y="3564632"/>
            <a:ext cx="771437" cy="710776"/>
          </a:xfrm>
          <a:prstGeom prst="rect">
            <a:avLst/>
          </a:prstGeom>
          <a:noFill/>
          <a:ln>
            <a:noFill/>
          </a:ln>
        </p:spPr>
      </p:pic>
      <p:pic>
        <p:nvPicPr>
          <p:cNvPr id="20" name="Picture 2" descr="Shape&#10;&#10;Description automatically generated">
            <a:extLst>
              <a:ext uri="{FF2B5EF4-FFF2-40B4-BE49-F238E27FC236}">
                <a16:creationId xmlns:a16="http://schemas.microsoft.com/office/drawing/2014/main" id="{6D3F7199-1792-4F6F-8A6B-3FDBDFCC9D8A}"/>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525145" y="3627027"/>
            <a:ext cx="627633" cy="578279"/>
          </a:xfrm>
          <a:prstGeom prst="rect">
            <a:avLst/>
          </a:prstGeom>
          <a:noFill/>
          <a:ln>
            <a:noFill/>
          </a:ln>
        </p:spPr>
      </p:pic>
      <p:grpSp>
        <p:nvGrpSpPr>
          <p:cNvPr id="13" name="Group 12">
            <a:extLst>
              <a:ext uri="{FF2B5EF4-FFF2-40B4-BE49-F238E27FC236}">
                <a16:creationId xmlns:a16="http://schemas.microsoft.com/office/drawing/2014/main" id="{5E542E85-3F3F-4D83-B8E3-67D158B48137}"/>
              </a:ext>
            </a:extLst>
          </p:cNvPr>
          <p:cNvGrpSpPr/>
          <p:nvPr/>
        </p:nvGrpSpPr>
        <p:grpSpPr>
          <a:xfrm>
            <a:off x="8559096" y="5546920"/>
            <a:ext cx="1015662" cy="920578"/>
            <a:chOff x="7451447" y="7617170"/>
            <a:chExt cx="1015662" cy="920578"/>
          </a:xfrm>
        </p:grpSpPr>
        <p:sp>
          <p:nvSpPr>
            <p:cNvPr id="10" name="Rectangle 9">
              <a:extLst>
                <a:ext uri="{FF2B5EF4-FFF2-40B4-BE49-F238E27FC236}">
                  <a16:creationId xmlns:a16="http://schemas.microsoft.com/office/drawing/2014/main" id="{4A9C4F0A-9FB2-4399-9619-D37F9513FB7B}"/>
                </a:ext>
              </a:extLst>
            </p:cNvPr>
            <p:cNvSpPr/>
            <p:nvPr/>
          </p:nvSpPr>
          <p:spPr bwMode="auto">
            <a:xfrm>
              <a:off x="7451447" y="7617170"/>
              <a:ext cx="1015662" cy="92057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pic>
          <p:nvPicPr>
            <p:cNvPr id="21" name="Picture 20">
              <a:extLst>
                <a:ext uri="{FF2B5EF4-FFF2-40B4-BE49-F238E27FC236}">
                  <a16:creationId xmlns:a16="http://schemas.microsoft.com/office/drawing/2014/main" id="{8973116D-6A72-4956-84B0-0AE065DE3EE7}"/>
                </a:ext>
              </a:extLst>
            </p:cNvPr>
            <p:cNvPicPr>
              <a:picLocks noChangeAspect="1"/>
            </p:cNvPicPr>
            <p:nvPr/>
          </p:nvPicPr>
          <p:blipFill>
            <a:blip r:embed="rId9"/>
            <a:stretch>
              <a:fillRect/>
            </a:stretch>
          </p:blipFill>
          <p:spPr>
            <a:xfrm>
              <a:off x="7522882" y="7664622"/>
              <a:ext cx="825675" cy="825675"/>
            </a:xfrm>
            <a:prstGeom prst="rect">
              <a:avLst/>
            </a:prstGeom>
          </p:spPr>
        </p:pic>
      </p:grpSp>
    </p:spTree>
    <p:extLst>
      <p:ext uri="{BB962C8B-B14F-4D97-AF65-F5344CB8AC3E}">
        <p14:creationId xmlns:p14="http://schemas.microsoft.com/office/powerpoint/2010/main" val="2718588549"/>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AA0565-0325-4E99-B5A5-12444F39BEED}"/>
              </a:ext>
            </a:extLst>
          </p:cNvPr>
          <p:cNvSpPr>
            <a:spLocks noGrp="1"/>
          </p:cNvSpPr>
          <p:nvPr>
            <p:ph type="title"/>
          </p:nvPr>
        </p:nvSpPr>
        <p:spPr/>
        <p:txBody>
          <a:bodyPr>
            <a:normAutofit/>
          </a:bodyPr>
          <a:lstStyle/>
          <a:p>
            <a:r>
              <a:rPr lang="en-US"/>
              <a:t>MS Access and Dataverse Data Type Support</a:t>
            </a:r>
          </a:p>
        </p:txBody>
      </p:sp>
      <p:pic>
        <p:nvPicPr>
          <p:cNvPr id="6" name="Picture 5">
            <a:extLst>
              <a:ext uri="{FF2B5EF4-FFF2-40B4-BE49-F238E27FC236}">
                <a16:creationId xmlns:a16="http://schemas.microsoft.com/office/drawing/2014/main" id="{A8CA3561-C3A6-4285-A3D8-B502C60DC497}"/>
              </a:ext>
            </a:extLst>
          </p:cNvPr>
          <p:cNvPicPr>
            <a:picLocks noChangeAspect="1"/>
          </p:cNvPicPr>
          <p:nvPr/>
        </p:nvPicPr>
        <p:blipFill>
          <a:blip r:embed="rId3"/>
          <a:stretch>
            <a:fillRect/>
          </a:stretch>
        </p:blipFill>
        <p:spPr>
          <a:xfrm>
            <a:off x="10094277" y="1522920"/>
            <a:ext cx="1416123" cy="1416123"/>
          </a:xfrm>
          <a:prstGeom prst="rect">
            <a:avLst/>
          </a:prstGeom>
        </p:spPr>
      </p:pic>
      <p:sp>
        <p:nvSpPr>
          <p:cNvPr id="7" name="TextBox 6">
            <a:extLst>
              <a:ext uri="{FF2B5EF4-FFF2-40B4-BE49-F238E27FC236}">
                <a16:creationId xmlns:a16="http://schemas.microsoft.com/office/drawing/2014/main" id="{317A03ED-D256-474E-95F7-959A5F643F2D}"/>
              </a:ext>
            </a:extLst>
          </p:cNvPr>
          <p:cNvSpPr txBox="1"/>
          <p:nvPr/>
        </p:nvSpPr>
        <p:spPr>
          <a:xfrm>
            <a:off x="10000939" y="3108511"/>
            <a:ext cx="1602798" cy="492443"/>
          </a:xfrm>
          <a:prstGeom prst="rect">
            <a:avLst/>
          </a:prstGeom>
          <a:noFill/>
        </p:spPr>
        <p:txBody>
          <a:bodyPr wrap="square" lIns="0" tIns="0" rIns="0" bIns="0" rtlCol="0">
            <a:spAutoFit/>
          </a:bodyPr>
          <a:lstStyle/>
          <a:p>
            <a:pPr algn="ctr"/>
            <a:r>
              <a:rPr lang="en-US" sz="1600"/>
              <a:t>View details online</a:t>
            </a:r>
          </a:p>
        </p:txBody>
      </p:sp>
      <p:grpSp>
        <p:nvGrpSpPr>
          <p:cNvPr id="15" name="Group 14">
            <a:extLst>
              <a:ext uri="{FF2B5EF4-FFF2-40B4-BE49-F238E27FC236}">
                <a16:creationId xmlns:a16="http://schemas.microsoft.com/office/drawing/2014/main" id="{CBBBAC97-C6A1-4E41-BF22-0C9837985027}"/>
              </a:ext>
            </a:extLst>
          </p:cNvPr>
          <p:cNvGrpSpPr/>
          <p:nvPr/>
        </p:nvGrpSpPr>
        <p:grpSpPr>
          <a:xfrm>
            <a:off x="588263" y="1553498"/>
            <a:ext cx="9185002" cy="924232"/>
            <a:chOff x="588263" y="1553498"/>
            <a:chExt cx="9185002" cy="924232"/>
          </a:xfrm>
          <a:solidFill>
            <a:srgbClr val="0F780F"/>
          </a:solidFill>
        </p:grpSpPr>
        <p:sp>
          <p:nvSpPr>
            <p:cNvPr id="3" name="Rectangle 2">
              <a:extLst>
                <a:ext uri="{FF2B5EF4-FFF2-40B4-BE49-F238E27FC236}">
                  <a16:creationId xmlns:a16="http://schemas.microsoft.com/office/drawing/2014/main" id="{430FF507-37AC-42E8-A3BD-C23451D72AF2}"/>
                </a:ext>
              </a:extLst>
            </p:cNvPr>
            <p:cNvSpPr/>
            <p:nvPr/>
          </p:nvSpPr>
          <p:spPr bwMode="auto">
            <a:xfrm>
              <a:off x="588263" y="1553498"/>
              <a:ext cx="9185002" cy="924232"/>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13" name="TextBox 12">
              <a:extLst>
                <a:ext uri="{FF2B5EF4-FFF2-40B4-BE49-F238E27FC236}">
                  <a16:creationId xmlns:a16="http://schemas.microsoft.com/office/drawing/2014/main" id="{F93DBCE9-B752-4714-8BCC-FBA13A4DE6DE}"/>
                </a:ext>
              </a:extLst>
            </p:cNvPr>
            <p:cNvSpPr txBox="1"/>
            <p:nvPr/>
          </p:nvSpPr>
          <p:spPr>
            <a:xfrm>
              <a:off x="741498" y="1611002"/>
              <a:ext cx="3578941" cy="307777"/>
            </a:xfrm>
            <a:prstGeom prst="rect">
              <a:avLst/>
            </a:prstGeom>
            <a:grpFill/>
          </p:spPr>
          <p:txBody>
            <a:bodyPr wrap="square" lIns="0" tIns="0" rIns="0" bIns="0" rtlCol="0">
              <a:spAutoFit/>
            </a:bodyPr>
            <a:lstStyle/>
            <a:p>
              <a:pPr algn="l"/>
              <a:r>
                <a:rPr lang="en-US" sz="2000">
                  <a:solidFill>
                    <a:schemeClr val="bg1"/>
                  </a:solidFill>
                </a:rPr>
                <a:t>Full Support</a:t>
              </a:r>
            </a:p>
          </p:txBody>
        </p:sp>
        <p:sp>
          <p:nvSpPr>
            <p:cNvPr id="14" name="TextBox 13">
              <a:extLst>
                <a:ext uri="{FF2B5EF4-FFF2-40B4-BE49-F238E27FC236}">
                  <a16:creationId xmlns:a16="http://schemas.microsoft.com/office/drawing/2014/main" id="{77A39417-26BF-4B6C-8995-813B1D794C6E}"/>
                </a:ext>
              </a:extLst>
            </p:cNvPr>
            <p:cNvSpPr txBox="1"/>
            <p:nvPr/>
          </p:nvSpPr>
          <p:spPr>
            <a:xfrm>
              <a:off x="741497" y="2103499"/>
              <a:ext cx="8878529" cy="246221"/>
            </a:xfrm>
            <a:prstGeom prst="rect">
              <a:avLst/>
            </a:prstGeom>
            <a:grpFill/>
          </p:spPr>
          <p:txBody>
            <a:bodyPr wrap="square" lIns="0" tIns="0" rIns="0" bIns="0" rtlCol="0">
              <a:spAutoFit/>
            </a:bodyPr>
            <a:lstStyle/>
            <a:p>
              <a:pPr algn="l"/>
              <a:r>
                <a:rPr lang="en-US" sz="1600">
                  <a:solidFill>
                    <a:schemeClr val="bg1"/>
                  </a:solidFill>
                </a:rPr>
                <a:t>Short Text, </a:t>
              </a:r>
              <a:r>
                <a:rPr lang="en-US" sz="1600" err="1">
                  <a:solidFill>
                    <a:schemeClr val="bg1"/>
                  </a:solidFill>
                </a:rPr>
                <a:t>Autonumber</a:t>
              </a:r>
              <a:r>
                <a:rPr lang="en-US" sz="1600">
                  <a:solidFill>
                    <a:schemeClr val="bg1"/>
                  </a:solidFill>
                </a:rPr>
                <a:t>, Date/Time, Currency, Yes/No, Hyperlinks, M1 relationships, self-referential </a:t>
              </a:r>
            </a:p>
          </p:txBody>
        </p:sp>
      </p:grpSp>
      <p:grpSp>
        <p:nvGrpSpPr>
          <p:cNvPr id="20" name="Group 19">
            <a:extLst>
              <a:ext uri="{FF2B5EF4-FFF2-40B4-BE49-F238E27FC236}">
                <a16:creationId xmlns:a16="http://schemas.microsoft.com/office/drawing/2014/main" id="{C9B7D630-08F9-490C-AA78-06FA72552230}"/>
              </a:ext>
            </a:extLst>
          </p:cNvPr>
          <p:cNvGrpSpPr/>
          <p:nvPr/>
        </p:nvGrpSpPr>
        <p:grpSpPr>
          <a:xfrm>
            <a:off x="588263" y="2614516"/>
            <a:ext cx="9185002" cy="966120"/>
            <a:chOff x="588263" y="3027920"/>
            <a:chExt cx="9185002" cy="966120"/>
          </a:xfrm>
          <a:solidFill>
            <a:srgbClr val="00B050"/>
          </a:solidFill>
        </p:grpSpPr>
        <p:sp>
          <p:nvSpPr>
            <p:cNvPr id="5" name="Rectangle 4">
              <a:extLst>
                <a:ext uri="{FF2B5EF4-FFF2-40B4-BE49-F238E27FC236}">
                  <a16:creationId xmlns:a16="http://schemas.microsoft.com/office/drawing/2014/main" id="{23B3884E-C25E-4A97-A3D1-7C170749F9BE}"/>
                </a:ext>
              </a:extLst>
            </p:cNvPr>
            <p:cNvSpPr/>
            <p:nvPr/>
          </p:nvSpPr>
          <p:spPr bwMode="auto">
            <a:xfrm>
              <a:off x="588263" y="3027920"/>
              <a:ext cx="9185002" cy="966120"/>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17" name="TextBox 16">
              <a:extLst>
                <a:ext uri="{FF2B5EF4-FFF2-40B4-BE49-F238E27FC236}">
                  <a16:creationId xmlns:a16="http://schemas.microsoft.com/office/drawing/2014/main" id="{900E8E35-69D2-4E1A-92FD-5A433DE4DC5F}"/>
                </a:ext>
              </a:extLst>
            </p:cNvPr>
            <p:cNvSpPr txBox="1"/>
            <p:nvPr/>
          </p:nvSpPr>
          <p:spPr>
            <a:xfrm>
              <a:off x="741499" y="3097576"/>
              <a:ext cx="4833391" cy="307777"/>
            </a:xfrm>
            <a:prstGeom prst="rect">
              <a:avLst/>
            </a:prstGeom>
            <a:grpFill/>
          </p:spPr>
          <p:txBody>
            <a:bodyPr wrap="square" lIns="0" tIns="0" rIns="0" bIns="0" rtlCol="0">
              <a:spAutoFit/>
            </a:bodyPr>
            <a:lstStyle/>
            <a:p>
              <a:pPr algn="l"/>
              <a:r>
                <a:rPr lang="en-US" sz="2000">
                  <a:solidFill>
                    <a:schemeClr val="bg1"/>
                  </a:solidFill>
                </a:rPr>
                <a:t>Support with some max value limits</a:t>
              </a:r>
            </a:p>
          </p:txBody>
        </p:sp>
        <p:sp>
          <p:nvSpPr>
            <p:cNvPr id="19" name="TextBox 18">
              <a:extLst>
                <a:ext uri="{FF2B5EF4-FFF2-40B4-BE49-F238E27FC236}">
                  <a16:creationId xmlns:a16="http://schemas.microsoft.com/office/drawing/2014/main" id="{1767FD54-C32F-46E0-8048-C0BD2860C5AE}"/>
                </a:ext>
              </a:extLst>
            </p:cNvPr>
            <p:cNvSpPr txBox="1"/>
            <p:nvPr/>
          </p:nvSpPr>
          <p:spPr>
            <a:xfrm>
              <a:off x="741499" y="3661373"/>
              <a:ext cx="8878529" cy="246221"/>
            </a:xfrm>
            <a:prstGeom prst="rect">
              <a:avLst/>
            </a:prstGeom>
            <a:grpFill/>
          </p:spPr>
          <p:txBody>
            <a:bodyPr wrap="square" lIns="0" tIns="0" rIns="0" bIns="0" rtlCol="0">
              <a:spAutoFit/>
            </a:bodyPr>
            <a:lstStyle/>
            <a:p>
              <a:pPr algn="l"/>
              <a:r>
                <a:rPr lang="en-US" sz="1600">
                  <a:solidFill>
                    <a:schemeClr val="bg1"/>
                  </a:solidFill>
                </a:rPr>
                <a:t>Long Text, Number: Decimal, Number: Int, Lookup Wizard, Attachments (single attach only)</a:t>
              </a:r>
            </a:p>
          </p:txBody>
        </p:sp>
      </p:grpSp>
      <p:grpSp>
        <p:nvGrpSpPr>
          <p:cNvPr id="25" name="Group 24">
            <a:extLst>
              <a:ext uri="{FF2B5EF4-FFF2-40B4-BE49-F238E27FC236}">
                <a16:creationId xmlns:a16="http://schemas.microsoft.com/office/drawing/2014/main" id="{6A158A58-6BA7-4D4F-A46D-C677CF14D338}"/>
              </a:ext>
            </a:extLst>
          </p:cNvPr>
          <p:cNvGrpSpPr/>
          <p:nvPr/>
        </p:nvGrpSpPr>
        <p:grpSpPr>
          <a:xfrm>
            <a:off x="588260" y="3705026"/>
            <a:ext cx="9185002" cy="966120"/>
            <a:chOff x="588263" y="3768278"/>
            <a:chExt cx="9185002" cy="966120"/>
          </a:xfrm>
          <a:solidFill>
            <a:schemeClr val="accent1">
              <a:lumMod val="60000"/>
              <a:lumOff val="40000"/>
            </a:schemeClr>
          </a:solidFill>
        </p:grpSpPr>
        <p:sp>
          <p:nvSpPr>
            <p:cNvPr id="22" name="Rectangle 21">
              <a:extLst>
                <a:ext uri="{FF2B5EF4-FFF2-40B4-BE49-F238E27FC236}">
                  <a16:creationId xmlns:a16="http://schemas.microsoft.com/office/drawing/2014/main" id="{88D935BE-8788-4BAB-8A2A-3C392978A53B}"/>
                </a:ext>
              </a:extLst>
            </p:cNvPr>
            <p:cNvSpPr/>
            <p:nvPr/>
          </p:nvSpPr>
          <p:spPr bwMode="auto">
            <a:xfrm>
              <a:off x="588263" y="3768278"/>
              <a:ext cx="9185002" cy="966120"/>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23" name="TextBox 22">
              <a:extLst>
                <a:ext uri="{FF2B5EF4-FFF2-40B4-BE49-F238E27FC236}">
                  <a16:creationId xmlns:a16="http://schemas.microsoft.com/office/drawing/2014/main" id="{DC4197EE-B270-4B19-9665-0548D8CBA285}"/>
                </a:ext>
              </a:extLst>
            </p:cNvPr>
            <p:cNvSpPr txBox="1"/>
            <p:nvPr/>
          </p:nvSpPr>
          <p:spPr>
            <a:xfrm>
              <a:off x="741499" y="3837934"/>
              <a:ext cx="3578941" cy="307777"/>
            </a:xfrm>
            <a:prstGeom prst="rect">
              <a:avLst/>
            </a:prstGeom>
            <a:grpFill/>
          </p:spPr>
          <p:txBody>
            <a:bodyPr wrap="square" lIns="0" tIns="0" rIns="0" bIns="0" rtlCol="0">
              <a:spAutoFit/>
            </a:bodyPr>
            <a:lstStyle/>
            <a:p>
              <a:pPr algn="l"/>
              <a:r>
                <a:rPr lang="en-US" sz="2000">
                  <a:solidFill>
                    <a:schemeClr val="bg1"/>
                  </a:solidFill>
                </a:rPr>
                <a:t>Coming soon</a:t>
              </a:r>
            </a:p>
          </p:txBody>
        </p:sp>
        <p:sp>
          <p:nvSpPr>
            <p:cNvPr id="24" name="TextBox 23">
              <a:extLst>
                <a:ext uri="{FF2B5EF4-FFF2-40B4-BE49-F238E27FC236}">
                  <a16:creationId xmlns:a16="http://schemas.microsoft.com/office/drawing/2014/main" id="{1EA9CD56-9BA0-44A1-ACE0-6B32520B7E00}"/>
                </a:ext>
              </a:extLst>
            </p:cNvPr>
            <p:cNvSpPr txBox="1"/>
            <p:nvPr/>
          </p:nvSpPr>
          <p:spPr>
            <a:xfrm>
              <a:off x="741499" y="4401731"/>
              <a:ext cx="8878529" cy="246221"/>
            </a:xfrm>
            <a:prstGeom prst="rect">
              <a:avLst/>
            </a:prstGeom>
            <a:grpFill/>
          </p:spPr>
          <p:txBody>
            <a:bodyPr wrap="square" lIns="0" tIns="0" rIns="0" bIns="0" rtlCol="0">
              <a:spAutoFit/>
            </a:bodyPr>
            <a:lstStyle/>
            <a:p>
              <a:pPr algn="l"/>
              <a:r>
                <a:rPr lang="en-US" sz="1600">
                  <a:solidFill>
                    <a:schemeClr val="bg1"/>
                  </a:solidFill>
                </a:rPr>
                <a:t>Rich Text, Large Numbers (Big Int)</a:t>
              </a:r>
            </a:p>
          </p:txBody>
        </p:sp>
      </p:grpSp>
      <p:grpSp>
        <p:nvGrpSpPr>
          <p:cNvPr id="28" name="Group 27">
            <a:extLst>
              <a:ext uri="{FF2B5EF4-FFF2-40B4-BE49-F238E27FC236}">
                <a16:creationId xmlns:a16="http://schemas.microsoft.com/office/drawing/2014/main" id="{C1768640-E7CB-462D-985D-DF8CC7E57098}"/>
              </a:ext>
            </a:extLst>
          </p:cNvPr>
          <p:cNvGrpSpPr/>
          <p:nvPr/>
        </p:nvGrpSpPr>
        <p:grpSpPr>
          <a:xfrm>
            <a:off x="588260" y="4840720"/>
            <a:ext cx="9185002" cy="966120"/>
            <a:chOff x="588263" y="3027920"/>
            <a:chExt cx="9185002" cy="966120"/>
          </a:xfrm>
          <a:solidFill>
            <a:srgbClr val="666666"/>
          </a:solidFill>
        </p:grpSpPr>
        <p:sp>
          <p:nvSpPr>
            <p:cNvPr id="29" name="Rectangle 28">
              <a:extLst>
                <a:ext uri="{FF2B5EF4-FFF2-40B4-BE49-F238E27FC236}">
                  <a16:creationId xmlns:a16="http://schemas.microsoft.com/office/drawing/2014/main" id="{8A578FCA-F56A-4EBC-B032-EEFCEC954C4E}"/>
                </a:ext>
              </a:extLst>
            </p:cNvPr>
            <p:cNvSpPr/>
            <p:nvPr/>
          </p:nvSpPr>
          <p:spPr bwMode="auto">
            <a:xfrm>
              <a:off x="588263" y="3027920"/>
              <a:ext cx="9185002" cy="966120"/>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30" name="TextBox 29">
              <a:extLst>
                <a:ext uri="{FF2B5EF4-FFF2-40B4-BE49-F238E27FC236}">
                  <a16:creationId xmlns:a16="http://schemas.microsoft.com/office/drawing/2014/main" id="{650F2FA0-F1BE-4D97-887D-B0DA335C4AEC}"/>
                </a:ext>
              </a:extLst>
            </p:cNvPr>
            <p:cNvSpPr txBox="1"/>
            <p:nvPr/>
          </p:nvSpPr>
          <p:spPr>
            <a:xfrm>
              <a:off x="741499" y="3097576"/>
              <a:ext cx="3578941" cy="307777"/>
            </a:xfrm>
            <a:prstGeom prst="rect">
              <a:avLst/>
            </a:prstGeom>
            <a:grpFill/>
          </p:spPr>
          <p:txBody>
            <a:bodyPr wrap="square" lIns="0" tIns="0" rIns="0" bIns="0" rtlCol="0">
              <a:spAutoFit/>
            </a:bodyPr>
            <a:lstStyle/>
            <a:p>
              <a:pPr algn="l"/>
              <a:r>
                <a:rPr lang="en-US" sz="2000">
                  <a:solidFill>
                    <a:schemeClr val="bg1"/>
                  </a:solidFill>
                </a:rPr>
                <a:t>Future features</a:t>
              </a:r>
            </a:p>
          </p:txBody>
        </p:sp>
        <p:sp>
          <p:nvSpPr>
            <p:cNvPr id="31" name="TextBox 30">
              <a:extLst>
                <a:ext uri="{FF2B5EF4-FFF2-40B4-BE49-F238E27FC236}">
                  <a16:creationId xmlns:a16="http://schemas.microsoft.com/office/drawing/2014/main" id="{B38EC792-942A-4523-8933-0081607170B2}"/>
                </a:ext>
              </a:extLst>
            </p:cNvPr>
            <p:cNvSpPr txBox="1"/>
            <p:nvPr/>
          </p:nvSpPr>
          <p:spPr>
            <a:xfrm>
              <a:off x="741499" y="3661373"/>
              <a:ext cx="8878529" cy="246221"/>
            </a:xfrm>
            <a:prstGeom prst="rect">
              <a:avLst/>
            </a:prstGeom>
            <a:grpFill/>
          </p:spPr>
          <p:txBody>
            <a:bodyPr wrap="square" lIns="0" tIns="0" rIns="0" bIns="0" rtlCol="0">
              <a:spAutoFit/>
            </a:bodyPr>
            <a:lstStyle/>
            <a:p>
              <a:pPr algn="l"/>
              <a:r>
                <a:rPr lang="en-US" sz="1600">
                  <a:solidFill>
                    <a:schemeClr val="bg1"/>
                  </a:solidFill>
                </a:rPr>
                <a:t>Number: Single*, Number: Double*, Calculated**, OLE, M to M relationships, Date Time Extended</a:t>
              </a:r>
            </a:p>
          </p:txBody>
        </p:sp>
      </p:grpSp>
      <p:sp>
        <p:nvSpPr>
          <p:cNvPr id="32" name="TextBox 31">
            <a:extLst>
              <a:ext uri="{FF2B5EF4-FFF2-40B4-BE49-F238E27FC236}">
                <a16:creationId xmlns:a16="http://schemas.microsoft.com/office/drawing/2014/main" id="{D02BA023-214D-4425-8750-3312DD3DD450}"/>
              </a:ext>
            </a:extLst>
          </p:cNvPr>
          <p:cNvSpPr txBox="1"/>
          <p:nvPr/>
        </p:nvSpPr>
        <p:spPr>
          <a:xfrm>
            <a:off x="4522839" y="6754761"/>
            <a:ext cx="65" cy="307777"/>
          </a:xfrm>
          <a:prstGeom prst="rect">
            <a:avLst/>
          </a:prstGeom>
          <a:noFill/>
        </p:spPr>
        <p:txBody>
          <a:bodyPr wrap="none" lIns="0" tIns="0" rIns="0" bIns="0" rtlCol="0">
            <a:spAutoFit/>
          </a:bodyPr>
          <a:lstStyle/>
          <a:p>
            <a:pPr algn="l"/>
            <a:endParaRPr lang="en-US" sz="2000" err="1"/>
          </a:p>
        </p:txBody>
      </p:sp>
      <p:sp>
        <p:nvSpPr>
          <p:cNvPr id="33" name="TextBox 32">
            <a:extLst>
              <a:ext uri="{FF2B5EF4-FFF2-40B4-BE49-F238E27FC236}">
                <a16:creationId xmlns:a16="http://schemas.microsoft.com/office/drawing/2014/main" id="{F06C0175-B7D2-4AB6-8B1D-3D6A0FDDC513}"/>
              </a:ext>
            </a:extLst>
          </p:cNvPr>
          <p:cNvSpPr txBox="1"/>
          <p:nvPr/>
        </p:nvSpPr>
        <p:spPr>
          <a:xfrm>
            <a:off x="588260" y="6034579"/>
            <a:ext cx="8343344" cy="738664"/>
          </a:xfrm>
          <a:prstGeom prst="rect">
            <a:avLst/>
          </a:prstGeom>
          <a:noFill/>
        </p:spPr>
        <p:txBody>
          <a:bodyPr wrap="square" lIns="0" tIns="0" rIns="0" bIns="0" rtlCol="0">
            <a:spAutoFit/>
          </a:bodyPr>
          <a:lstStyle/>
          <a:p>
            <a:pPr algn="l"/>
            <a:r>
              <a:rPr lang="en-US" sz="1600" i="1"/>
              <a:t>* Can migrate now by using decimal conversion</a:t>
            </a:r>
          </a:p>
          <a:p>
            <a:pPr algn="l"/>
            <a:r>
              <a:rPr lang="en-US" sz="1600" b="0" i="1">
                <a:solidFill>
                  <a:srgbClr val="242424"/>
                </a:solidFill>
                <a:effectLst/>
                <a:latin typeface="Segoe UI" panose="020B0502040204020203" pitchFamily="34" charset="0"/>
              </a:rPr>
              <a:t>**Today columns can migrate the last calculated value of the field, but the value is static. To make it dynamic you need to rebuild the calculation in the Dataverse DB.</a:t>
            </a:r>
            <a:endParaRPr lang="en-US" sz="1600" i="1"/>
          </a:p>
        </p:txBody>
      </p:sp>
    </p:spTree>
    <p:extLst>
      <p:ext uri="{BB962C8B-B14F-4D97-AF65-F5344CB8AC3E}">
        <p14:creationId xmlns:p14="http://schemas.microsoft.com/office/powerpoint/2010/main" val="34268904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E7BF15BD-001C-49B3-9A01-B39DEDA47564}"/>
              </a:ext>
            </a:extLst>
          </p:cNvPr>
          <p:cNvSpPr>
            <a:spLocks noGrp="1"/>
          </p:cNvSpPr>
          <p:nvPr>
            <p:ph type="title"/>
          </p:nvPr>
        </p:nvSpPr>
        <p:spPr/>
        <p:txBody>
          <a:bodyPr/>
          <a:lstStyle/>
          <a:p>
            <a:r>
              <a:rPr lang="en-US"/>
              <a:t>Agenda</a:t>
            </a:r>
          </a:p>
        </p:txBody>
      </p:sp>
      <p:sp>
        <p:nvSpPr>
          <p:cNvPr id="7" name="Text Placeholder 6">
            <a:extLst>
              <a:ext uri="{FF2B5EF4-FFF2-40B4-BE49-F238E27FC236}">
                <a16:creationId xmlns:a16="http://schemas.microsoft.com/office/drawing/2014/main" id="{61F6BD0B-C4D8-42DE-A3A7-50D8219CE639}"/>
              </a:ext>
            </a:extLst>
          </p:cNvPr>
          <p:cNvSpPr>
            <a:spLocks noGrp="1"/>
          </p:cNvSpPr>
          <p:nvPr>
            <p:ph type="body" sz="quarter" idx="11"/>
          </p:nvPr>
        </p:nvSpPr>
        <p:spPr>
          <a:xfrm>
            <a:off x="4353496" y="2065051"/>
            <a:ext cx="7253288" cy="4216539"/>
          </a:xfrm>
        </p:spPr>
        <p:txBody>
          <a:bodyPr/>
          <a:lstStyle/>
          <a:p>
            <a:pPr marL="285750" indent="-285750">
              <a:buFont typeface="Arial" panose="020B0604020202020204" pitchFamily="34" charset="0"/>
              <a:buChar char="•"/>
            </a:pPr>
            <a:r>
              <a:rPr lang="en-US" sz="2000"/>
              <a:t>Introductions </a:t>
            </a:r>
          </a:p>
          <a:p>
            <a:pPr marL="285750" indent="-285750">
              <a:buFont typeface="Arial" panose="020B0604020202020204" pitchFamily="34" charset="0"/>
              <a:buChar char="•"/>
            </a:pPr>
            <a:r>
              <a:rPr lang="en-US" sz="2000"/>
              <a:t>Our updated Access public roadmap</a:t>
            </a:r>
          </a:p>
          <a:p>
            <a:pPr marL="285750" indent="-285750">
              <a:buFont typeface="Arial" panose="020B0604020202020204" pitchFamily="34" charset="0"/>
              <a:buChar char="•"/>
            </a:pPr>
            <a:r>
              <a:rPr lang="en-US" sz="2000" b="1"/>
              <a:t>Deep dive: </a:t>
            </a:r>
            <a:r>
              <a:rPr lang="en-US" sz="2000"/>
              <a:t>Access Connector for Dataverse and Power Platform (Public Beta)</a:t>
            </a:r>
          </a:p>
          <a:p>
            <a:pPr marL="285750" indent="-285750">
              <a:buFont typeface="Arial" panose="020B0604020202020204" pitchFamily="34" charset="0"/>
              <a:buChar char="•"/>
            </a:pPr>
            <a:r>
              <a:rPr lang="en-US" sz="2000" b="1"/>
              <a:t>Demos </a:t>
            </a:r>
            <a:r>
              <a:rPr lang="en-US" sz="2000"/>
              <a:t>of new Access scenarios enabled by DV | Power Apps with Mobile, and Dataverse for Teams </a:t>
            </a:r>
          </a:p>
          <a:p>
            <a:pPr marL="285750" indent="-285750">
              <a:buFont typeface="Arial" panose="020B0604020202020204" pitchFamily="34" charset="0"/>
              <a:buChar char="•"/>
            </a:pPr>
            <a:r>
              <a:rPr lang="en-US" sz="2000"/>
              <a:t>Q&amp;A</a:t>
            </a:r>
          </a:p>
          <a:p>
            <a:pPr marL="285750" indent="-285750">
              <a:buFont typeface="Arial" panose="020B0604020202020204" pitchFamily="34" charset="0"/>
              <a:buChar char="•"/>
            </a:pPr>
            <a:r>
              <a:rPr lang="en-US" sz="2000"/>
              <a:t>How you can join the Public Beta, try it out and give us feedback</a:t>
            </a:r>
          </a:p>
          <a:p>
            <a:pPr marL="285750" indent="-285750">
              <a:buFont typeface="Arial" panose="020B0604020202020204" pitchFamily="34" charset="0"/>
              <a:buChar char="•"/>
            </a:pPr>
            <a:r>
              <a:rPr lang="en-US" sz="2000"/>
              <a:t>A quick survey to help us understand what is important to you at Denver Area Access User Group</a:t>
            </a:r>
          </a:p>
        </p:txBody>
      </p:sp>
      <p:sp>
        <p:nvSpPr>
          <p:cNvPr id="4" name="Title 3">
            <a:extLst>
              <a:ext uri="{FF2B5EF4-FFF2-40B4-BE49-F238E27FC236}">
                <a16:creationId xmlns:a16="http://schemas.microsoft.com/office/drawing/2014/main" id="{58BCD16D-E44E-42A2-94AD-8224A76EEF64}"/>
              </a:ext>
            </a:extLst>
          </p:cNvPr>
          <p:cNvSpPr txBox="1">
            <a:spLocks/>
          </p:cNvSpPr>
          <p:nvPr/>
        </p:nvSpPr>
        <p:spPr>
          <a:xfrm>
            <a:off x="573088" y="576410"/>
            <a:ext cx="11036300" cy="553998"/>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3600" b="0" kern="1200" cap="none" spc="-50" baseline="0">
                <a:ln w="3175">
                  <a:noFill/>
                </a:ln>
                <a:solidFill>
                  <a:schemeClr val="tx1"/>
                </a:solidFill>
                <a:effectLst/>
                <a:latin typeface="+mj-lt"/>
                <a:ea typeface="+mn-ea"/>
                <a:cs typeface="Segoe UI" pitchFamily="34" charset="0"/>
              </a:defRPr>
            </a:lvl1pPr>
          </a:lstStyle>
          <a:p>
            <a:r>
              <a:rPr kumimoji="0" lang="en-US" sz="3600" b="0" i="0" u="none" strike="noStrike" kern="0" cap="none" spc="0" normalizeH="0" baseline="0" noProof="0">
                <a:ln>
                  <a:noFill/>
                </a:ln>
                <a:solidFill>
                  <a:schemeClr val="accent1"/>
                </a:solidFill>
                <a:effectLst/>
                <a:uLnTx/>
                <a:uFillTx/>
                <a:latin typeface="Segoe UI"/>
                <a:ea typeface="+mn-ea"/>
                <a:cs typeface="Segoe UI Light"/>
              </a:rPr>
              <a:t>The Future of Microsoft </a:t>
            </a:r>
            <a:r>
              <a:rPr lang="en-US" sz="3600" kern="0">
                <a:solidFill>
                  <a:schemeClr val="accent1"/>
                </a:solidFill>
                <a:latin typeface="Segoe UI"/>
                <a:cs typeface="Segoe UI Light"/>
              </a:rPr>
              <a:t>Access</a:t>
            </a:r>
            <a:endParaRPr lang="en-US">
              <a:solidFill>
                <a:schemeClr val="accent1"/>
              </a:solidFill>
            </a:endParaRPr>
          </a:p>
        </p:txBody>
      </p:sp>
    </p:spTree>
    <p:extLst>
      <p:ext uri="{BB962C8B-B14F-4D97-AF65-F5344CB8AC3E}">
        <p14:creationId xmlns:p14="http://schemas.microsoft.com/office/powerpoint/2010/main" val="412056539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9267C1-2123-42A5-B87B-C18E923A0D71}"/>
              </a:ext>
            </a:extLst>
          </p:cNvPr>
          <p:cNvSpPr>
            <a:spLocks noGrp="1"/>
          </p:cNvSpPr>
          <p:nvPr>
            <p:ph type="title"/>
          </p:nvPr>
        </p:nvSpPr>
        <p:spPr/>
        <p:txBody>
          <a:bodyPr>
            <a:normAutofit/>
          </a:bodyPr>
          <a:lstStyle/>
          <a:p>
            <a:r>
              <a:rPr lang="en-US"/>
              <a:t>What happens to unsupported types and sizes?</a:t>
            </a:r>
          </a:p>
        </p:txBody>
      </p:sp>
      <p:sp>
        <p:nvSpPr>
          <p:cNvPr id="7" name="TextBox 6">
            <a:extLst>
              <a:ext uri="{FF2B5EF4-FFF2-40B4-BE49-F238E27FC236}">
                <a16:creationId xmlns:a16="http://schemas.microsoft.com/office/drawing/2014/main" id="{7C745AF2-6B83-4CED-940E-8076A0582A80}"/>
              </a:ext>
            </a:extLst>
          </p:cNvPr>
          <p:cNvSpPr txBox="1"/>
          <p:nvPr/>
        </p:nvSpPr>
        <p:spPr>
          <a:xfrm>
            <a:off x="5362248" y="2407610"/>
            <a:ext cx="2121394" cy="584775"/>
          </a:xfrm>
          <a:prstGeom prst="rect">
            <a:avLst/>
          </a:prstGeom>
          <a:noFill/>
        </p:spPr>
        <p:txBody>
          <a:bodyPr wrap="square" rtlCol="0">
            <a:spAutoFit/>
          </a:bodyPr>
          <a:lstStyle/>
          <a:p>
            <a:r>
              <a:rPr lang="en-US" sz="1600"/>
              <a:t>Meets type and size requirements?</a:t>
            </a:r>
          </a:p>
        </p:txBody>
      </p:sp>
      <p:sp>
        <p:nvSpPr>
          <p:cNvPr id="9" name="TextBox 8">
            <a:extLst>
              <a:ext uri="{FF2B5EF4-FFF2-40B4-BE49-F238E27FC236}">
                <a16:creationId xmlns:a16="http://schemas.microsoft.com/office/drawing/2014/main" id="{0231E124-22E6-4177-88AF-99E19FD027BC}"/>
              </a:ext>
            </a:extLst>
          </p:cNvPr>
          <p:cNvSpPr txBox="1"/>
          <p:nvPr/>
        </p:nvSpPr>
        <p:spPr>
          <a:xfrm>
            <a:off x="5529316" y="3989461"/>
            <a:ext cx="1791199" cy="584775"/>
          </a:xfrm>
          <a:prstGeom prst="rect">
            <a:avLst/>
          </a:prstGeom>
          <a:noFill/>
        </p:spPr>
        <p:txBody>
          <a:bodyPr wrap="square" rtlCol="0">
            <a:spAutoFit/>
          </a:bodyPr>
          <a:lstStyle/>
          <a:p>
            <a:r>
              <a:rPr lang="en-US" sz="1600"/>
              <a:t>Migrate only the supported data?</a:t>
            </a:r>
          </a:p>
        </p:txBody>
      </p:sp>
      <p:cxnSp>
        <p:nvCxnSpPr>
          <p:cNvPr id="14" name="Connector: Elbow 13">
            <a:extLst>
              <a:ext uri="{FF2B5EF4-FFF2-40B4-BE49-F238E27FC236}">
                <a16:creationId xmlns:a16="http://schemas.microsoft.com/office/drawing/2014/main" id="{5C25C625-200E-4771-B581-EBBA2A7EC95A}"/>
              </a:ext>
            </a:extLst>
          </p:cNvPr>
          <p:cNvCxnSpPr>
            <a:cxnSpLocks/>
            <a:stCxn id="4" idx="3"/>
            <a:endCxn id="19" idx="1"/>
          </p:cNvCxnSpPr>
          <p:nvPr/>
        </p:nvCxnSpPr>
        <p:spPr>
          <a:xfrm>
            <a:off x="2224350" y="2698169"/>
            <a:ext cx="1050962" cy="667"/>
          </a:xfrm>
          <a:prstGeom prst="bentConnector3">
            <a:avLst>
              <a:gd name="adj1" fmla="val 50000"/>
            </a:avLst>
          </a:prstGeom>
          <a:ln w="63500">
            <a:tailEnd type="triangle"/>
          </a:ln>
        </p:spPr>
        <p:style>
          <a:lnRef idx="1">
            <a:schemeClr val="accent1"/>
          </a:lnRef>
          <a:fillRef idx="0">
            <a:schemeClr val="accent1"/>
          </a:fillRef>
          <a:effectRef idx="0">
            <a:schemeClr val="accent1"/>
          </a:effectRef>
          <a:fontRef idx="minor">
            <a:schemeClr val="tx1"/>
          </a:fontRef>
        </p:style>
      </p:cxnSp>
      <p:pic>
        <p:nvPicPr>
          <p:cNvPr id="17" name="Picture 2" descr="Logo&#10;&#10;Description automatically generated with medium confidence">
            <a:extLst>
              <a:ext uri="{FF2B5EF4-FFF2-40B4-BE49-F238E27FC236}">
                <a16:creationId xmlns:a16="http://schemas.microsoft.com/office/drawing/2014/main" id="{79B4AD4D-5B39-48F4-B96F-ECEB6D5468C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78366" y="2214283"/>
            <a:ext cx="972537" cy="972537"/>
          </a:xfrm>
          <a:prstGeom prst="rect">
            <a:avLst/>
          </a:prstGeom>
          <a:noFill/>
        </p:spPr>
      </p:pic>
      <p:cxnSp>
        <p:nvCxnSpPr>
          <p:cNvPr id="26" name="Connector: Elbow 25">
            <a:extLst>
              <a:ext uri="{FF2B5EF4-FFF2-40B4-BE49-F238E27FC236}">
                <a16:creationId xmlns:a16="http://schemas.microsoft.com/office/drawing/2014/main" id="{EDE102A0-9DF2-403D-B225-B4C4DF32CC3F}"/>
              </a:ext>
            </a:extLst>
          </p:cNvPr>
          <p:cNvCxnSpPr>
            <a:cxnSpLocks/>
            <a:stCxn id="19" idx="3"/>
            <a:endCxn id="7" idx="1"/>
          </p:cNvCxnSpPr>
          <p:nvPr/>
        </p:nvCxnSpPr>
        <p:spPr>
          <a:xfrm>
            <a:off x="4556880" y="2698836"/>
            <a:ext cx="805368" cy="1162"/>
          </a:xfrm>
          <a:prstGeom prst="bentConnector3">
            <a:avLst>
              <a:gd name="adj1" fmla="val 50000"/>
            </a:avLst>
          </a:prstGeom>
          <a:ln w="63500">
            <a:tailEnd type="triangle"/>
          </a:ln>
        </p:spPr>
        <p:style>
          <a:lnRef idx="1">
            <a:schemeClr val="accent1"/>
          </a:lnRef>
          <a:fillRef idx="0">
            <a:schemeClr val="accent1"/>
          </a:fillRef>
          <a:effectRef idx="0">
            <a:schemeClr val="accent1"/>
          </a:effectRef>
          <a:fontRef idx="minor">
            <a:schemeClr val="tx1"/>
          </a:fontRef>
        </p:style>
      </p:cxnSp>
      <p:cxnSp>
        <p:nvCxnSpPr>
          <p:cNvPr id="30" name="Connector: Elbow 29">
            <a:extLst>
              <a:ext uri="{FF2B5EF4-FFF2-40B4-BE49-F238E27FC236}">
                <a16:creationId xmlns:a16="http://schemas.microsoft.com/office/drawing/2014/main" id="{77D9F0A7-E1F1-4D39-B1B6-F5A30EF6BB3C}"/>
              </a:ext>
            </a:extLst>
          </p:cNvPr>
          <p:cNvCxnSpPr>
            <a:cxnSpLocks/>
            <a:stCxn id="7" idx="3"/>
            <a:endCxn id="17" idx="1"/>
          </p:cNvCxnSpPr>
          <p:nvPr/>
        </p:nvCxnSpPr>
        <p:spPr>
          <a:xfrm>
            <a:off x="7483642" y="2699998"/>
            <a:ext cx="1794724" cy="554"/>
          </a:xfrm>
          <a:prstGeom prst="bentConnector3">
            <a:avLst>
              <a:gd name="adj1" fmla="val 50000"/>
            </a:avLst>
          </a:prstGeom>
          <a:ln w="63500">
            <a:tailEnd type="triangle"/>
          </a:ln>
        </p:spPr>
        <p:style>
          <a:lnRef idx="1">
            <a:schemeClr val="accent1"/>
          </a:lnRef>
          <a:fillRef idx="0">
            <a:schemeClr val="accent1"/>
          </a:fillRef>
          <a:effectRef idx="0">
            <a:schemeClr val="accent1"/>
          </a:effectRef>
          <a:fontRef idx="minor">
            <a:schemeClr val="tx1"/>
          </a:fontRef>
        </p:style>
      </p:cxnSp>
      <p:cxnSp>
        <p:nvCxnSpPr>
          <p:cNvPr id="35" name="Connector: Elbow 34">
            <a:extLst>
              <a:ext uri="{FF2B5EF4-FFF2-40B4-BE49-F238E27FC236}">
                <a16:creationId xmlns:a16="http://schemas.microsoft.com/office/drawing/2014/main" id="{490492C8-1138-4FC5-A26F-39ED5A883577}"/>
              </a:ext>
            </a:extLst>
          </p:cNvPr>
          <p:cNvCxnSpPr>
            <a:cxnSpLocks/>
            <a:stCxn id="7" idx="2"/>
            <a:endCxn id="9" idx="0"/>
          </p:cNvCxnSpPr>
          <p:nvPr/>
        </p:nvCxnSpPr>
        <p:spPr>
          <a:xfrm rot="16200000" flipH="1">
            <a:off x="5925392" y="3489937"/>
            <a:ext cx="997076" cy="1971"/>
          </a:xfrm>
          <a:prstGeom prst="bentConnector3">
            <a:avLst>
              <a:gd name="adj1" fmla="val 50000"/>
            </a:avLst>
          </a:prstGeom>
          <a:ln w="63500">
            <a:tailEnd type="triangle"/>
          </a:ln>
        </p:spPr>
        <p:style>
          <a:lnRef idx="1">
            <a:schemeClr val="accent1"/>
          </a:lnRef>
          <a:fillRef idx="0">
            <a:schemeClr val="accent1"/>
          </a:fillRef>
          <a:effectRef idx="0">
            <a:schemeClr val="accent1"/>
          </a:effectRef>
          <a:fontRef idx="minor">
            <a:schemeClr val="tx1"/>
          </a:fontRef>
        </p:style>
      </p:cxnSp>
      <p:cxnSp>
        <p:nvCxnSpPr>
          <p:cNvPr id="54" name="Connector: Elbow 53">
            <a:extLst>
              <a:ext uri="{FF2B5EF4-FFF2-40B4-BE49-F238E27FC236}">
                <a16:creationId xmlns:a16="http://schemas.microsoft.com/office/drawing/2014/main" id="{5998EBCB-8F4C-4EED-B650-C78955E3C7BE}"/>
              </a:ext>
            </a:extLst>
          </p:cNvPr>
          <p:cNvCxnSpPr>
            <a:cxnSpLocks/>
          </p:cNvCxnSpPr>
          <p:nvPr/>
        </p:nvCxnSpPr>
        <p:spPr>
          <a:xfrm rot="10800000">
            <a:off x="1751060" y="3409288"/>
            <a:ext cx="3738852" cy="1013235"/>
          </a:xfrm>
          <a:prstGeom prst="bentConnector2">
            <a:avLst/>
          </a:prstGeom>
          <a:ln w="635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59" name="Connector: Elbow 58">
            <a:extLst>
              <a:ext uri="{FF2B5EF4-FFF2-40B4-BE49-F238E27FC236}">
                <a16:creationId xmlns:a16="http://schemas.microsoft.com/office/drawing/2014/main" id="{25CD5555-CB4B-4ADD-BD3C-A6272EB76BBE}"/>
              </a:ext>
            </a:extLst>
          </p:cNvPr>
          <p:cNvCxnSpPr>
            <a:cxnSpLocks/>
            <a:stCxn id="9" idx="3"/>
            <a:endCxn id="17" idx="2"/>
          </p:cNvCxnSpPr>
          <p:nvPr/>
        </p:nvCxnSpPr>
        <p:spPr>
          <a:xfrm flipV="1">
            <a:off x="7320515" y="3186820"/>
            <a:ext cx="2444120" cy="1095029"/>
          </a:xfrm>
          <a:prstGeom prst="bentConnector2">
            <a:avLst/>
          </a:prstGeom>
          <a:ln w="6350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80" name="Connector: Elbow 79">
            <a:extLst>
              <a:ext uri="{FF2B5EF4-FFF2-40B4-BE49-F238E27FC236}">
                <a16:creationId xmlns:a16="http://schemas.microsoft.com/office/drawing/2014/main" id="{015DAD6A-FA38-4CBA-8D6C-B7BABF468EAA}"/>
              </a:ext>
            </a:extLst>
          </p:cNvPr>
          <p:cNvCxnSpPr>
            <a:cxnSpLocks/>
          </p:cNvCxnSpPr>
          <p:nvPr/>
        </p:nvCxnSpPr>
        <p:spPr>
          <a:xfrm flipH="1" flipV="1">
            <a:off x="1623396" y="3409288"/>
            <a:ext cx="5697119" cy="942896"/>
          </a:xfrm>
          <a:prstGeom prst="bentConnector4">
            <a:avLst>
              <a:gd name="adj1" fmla="val -42844"/>
              <a:gd name="adj2" fmla="val -137836"/>
            </a:avLst>
          </a:prstGeom>
          <a:ln w="635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87" name="TextBox 86">
            <a:extLst>
              <a:ext uri="{FF2B5EF4-FFF2-40B4-BE49-F238E27FC236}">
                <a16:creationId xmlns:a16="http://schemas.microsoft.com/office/drawing/2014/main" id="{175B3240-6A18-492A-969F-5B7E6272A37E}"/>
              </a:ext>
            </a:extLst>
          </p:cNvPr>
          <p:cNvSpPr txBox="1"/>
          <p:nvPr/>
        </p:nvSpPr>
        <p:spPr>
          <a:xfrm>
            <a:off x="7926790" y="2197260"/>
            <a:ext cx="555473" cy="338554"/>
          </a:xfrm>
          <a:prstGeom prst="rect">
            <a:avLst/>
          </a:prstGeom>
          <a:noFill/>
        </p:spPr>
        <p:txBody>
          <a:bodyPr wrap="square" rtlCol="0">
            <a:spAutoFit/>
          </a:bodyPr>
          <a:lstStyle/>
          <a:p>
            <a:r>
              <a:rPr lang="en-US" sz="1600"/>
              <a:t>Yes</a:t>
            </a:r>
          </a:p>
        </p:txBody>
      </p:sp>
      <p:sp>
        <p:nvSpPr>
          <p:cNvPr id="89" name="TextBox 88">
            <a:extLst>
              <a:ext uri="{FF2B5EF4-FFF2-40B4-BE49-F238E27FC236}">
                <a16:creationId xmlns:a16="http://schemas.microsoft.com/office/drawing/2014/main" id="{43F6DC94-42A9-42C3-931E-986FB837BE91}"/>
              </a:ext>
            </a:extLst>
          </p:cNvPr>
          <p:cNvSpPr txBox="1"/>
          <p:nvPr/>
        </p:nvSpPr>
        <p:spPr>
          <a:xfrm>
            <a:off x="7940738" y="3804795"/>
            <a:ext cx="555473" cy="338554"/>
          </a:xfrm>
          <a:prstGeom prst="rect">
            <a:avLst/>
          </a:prstGeom>
          <a:noFill/>
        </p:spPr>
        <p:txBody>
          <a:bodyPr wrap="square" rtlCol="0">
            <a:spAutoFit/>
          </a:bodyPr>
          <a:lstStyle/>
          <a:p>
            <a:r>
              <a:rPr lang="en-US" sz="1600"/>
              <a:t>Ok</a:t>
            </a:r>
          </a:p>
        </p:txBody>
      </p:sp>
      <p:sp>
        <p:nvSpPr>
          <p:cNvPr id="91" name="TextBox 90">
            <a:extLst>
              <a:ext uri="{FF2B5EF4-FFF2-40B4-BE49-F238E27FC236}">
                <a16:creationId xmlns:a16="http://schemas.microsoft.com/office/drawing/2014/main" id="{CEFB416F-6493-48EA-A3EF-EB28A5B3BE44}"/>
              </a:ext>
            </a:extLst>
          </p:cNvPr>
          <p:cNvSpPr txBox="1"/>
          <p:nvPr/>
        </p:nvSpPr>
        <p:spPr>
          <a:xfrm>
            <a:off x="5882876" y="3241478"/>
            <a:ext cx="555473" cy="338554"/>
          </a:xfrm>
          <a:prstGeom prst="rect">
            <a:avLst/>
          </a:prstGeom>
          <a:noFill/>
        </p:spPr>
        <p:txBody>
          <a:bodyPr wrap="square" rtlCol="0">
            <a:spAutoFit/>
          </a:bodyPr>
          <a:lstStyle/>
          <a:p>
            <a:r>
              <a:rPr lang="en-US" sz="1600"/>
              <a:t>No</a:t>
            </a:r>
          </a:p>
        </p:txBody>
      </p:sp>
      <p:sp>
        <p:nvSpPr>
          <p:cNvPr id="93" name="TextBox 92">
            <a:extLst>
              <a:ext uri="{FF2B5EF4-FFF2-40B4-BE49-F238E27FC236}">
                <a16:creationId xmlns:a16="http://schemas.microsoft.com/office/drawing/2014/main" id="{5828EB56-B492-4825-9D1D-1C8EE32D9AB6}"/>
              </a:ext>
            </a:extLst>
          </p:cNvPr>
          <p:cNvSpPr txBox="1"/>
          <p:nvPr/>
        </p:nvSpPr>
        <p:spPr>
          <a:xfrm>
            <a:off x="4202342" y="3820184"/>
            <a:ext cx="805173" cy="338554"/>
          </a:xfrm>
          <a:prstGeom prst="rect">
            <a:avLst/>
          </a:prstGeom>
          <a:noFill/>
        </p:spPr>
        <p:txBody>
          <a:bodyPr wrap="square" rtlCol="0">
            <a:spAutoFit/>
          </a:bodyPr>
          <a:lstStyle/>
          <a:p>
            <a:r>
              <a:rPr lang="en-US" sz="1600"/>
              <a:t>Cancel</a:t>
            </a:r>
          </a:p>
        </p:txBody>
      </p:sp>
      <p:grpSp>
        <p:nvGrpSpPr>
          <p:cNvPr id="117" name="Group 116">
            <a:extLst>
              <a:ext uri="{FF2B5EF4-FFF2-40B4-BE49-F238E27FC236}">
                <a16:creationId xmlns:a16="http://schemas.microsoft.com/office/drawing/2014/main" id="{C0C325CE-63E7-45B2-B98F-DACE03FCD864}"/>
              </a:ext>
            </a:extLst>
          </p:cNvPr>
          <p:cNvGrpSpPr/>
          <p:nvPr/>
        </p:nvGrpSpPr>
        <p:grpSpPr>
          <a:xfrm>
            <a:off x="3032000" y="1846055"/>
            <a:ext cx="2121394" cy="1493565"/>
            <a:chOff x="3032000" y="1403603"/>
            <a:chExt cx="2121394" cy="1493565"/>
          </a:xfrm>
        </p:grpSpPr>
        <p:pic>
          <p:nvPicPr>
            <p:cNvPr id="19" name="Graphic 18" descr="Browser window with solid fill">
              <a:extLst>
                <a:ext uri="{FF2B5EF4-FFF2-40B4-BE49-F238E27FC236}">
                  <a16:creationId xmlns:a16="http://schemas.microsoft.com/office/drawing/2014/main" id="{241C3918-1BF1-4655-A13D-C6887FDDBD26}"/>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275312" y="1615600"/>
              <a:ext cx="1281568" cy="1281568"/>
            </a:xfrm>
            <a:prstGeom prst="rect">
              <a:avLst/>
            </a:prstGeom>
          </p:spPr>
        </p:pic>
        <p:sp>
          <p:nvSpPr>
            <p:cNvPr id="95" name="TextBox 94">
              <a:extLst>
                <a:ext uri="{FF2B5EF4-FFF2-40B4-BE49-F238E27FC236}">
                  <a16:creationId xmlns:a16="http://schemas.microsoft.com/office/drawing/2014/main" id="{AD18DFAE-7165-4F3C-B434-939E6E9B873B}"/>
                </a:ext>
              </a:extLst>
            </p:cNvPr>
            <p:cNvSpPr txBox="1"/>
            <p:nvPr/>
          </p:nvSpPr>
          <p:spPr>
            <a:xfrm>
              <a:off x="3032000" y="1403603"/>
              <a:ext cx="2121394" cy="338554"/>
            </a:xfrm>
            <a:prstGeom prst="rect">
              <a:avLst/>
            </a:prstGeom>
            <a:noFill/>
          </p:spPr>
          <p:txBody>
            <a:bodyPr wrap="square" rtlCol="0">
              <a:spAutoFit/>
            </a:bodyPr>
            <a:lstStyle/>
            <a:p>
              <a:r>
                <a:rPr lang="en-US" sz="1600"/>
                <a:t>Access data validator</a:t>
              </a:r>
            </a:p>
          </p:txBody>
        </p:sp>
      </p:grpSp>
      <p:grpSp>
        <p:nvGrpSpPr>
          <p:cNvPr id="118" name="Group 117">
            <a:extLst>
              <a:ext uri="{FF2B5EF4-FFF2-40B4-BE49-F238E27FC236}">
                <a16:creationId xmlns:a16="http://schemas.microsoft.com/office/drawing/2014/main" id="{97DB50A6-F719-4001-940B-343ACFE49BF1}"/>
              </a:ext>
            </a:extLst>
          </p:cNvPr>
          <p:cNvGrpSpPr/>
          <p:nvPr/>
        </p:nvGrpSpPr>
        <p:grpSpPr>
          <a:xfrm>
            <a:off x="7747326" y="1328952"/>
            <a:ext cx="3624965" cy="914400"/>
            <a:chOff x="7747326" y="886500"/>
            <a:chExt cx="3624965" cy="914400"/>
          </a:xfrm>
        </p:grpSpPr>
        <p:pic>
          <p:nvPicPr>
            <p:cNvPr id="103" name="Graphic 102" descr="Table with solid fill">
              <a:extLst>
                <a:ext uri="{FF2B5EF4-FFF2-40B4-BE49-F238E27FC236}">
                  <a16:creationId xmlns:a16="http://schemas.microsoft.com/office/drawing/2014/main" id="{E9C2B4EB-8D1A-4E5F-98FE-8961647D49A9}"/>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747326" y="886500"/>
              <a:ext cx="914400" cy="914400"/>
            </a:xfrm>
            <a:prstGeom prst="rect">
              <a:avLst/>
            </a:prstGeom>
          </p:spPr>
        </p:pic>
        <p:sp>
          <p:nvSpPr>
            <p:cNvPr id="111" name="TextBox 110">
              <a:extLst>
                <a:ext uri="{FF2B5EF4-FFF2-40B4-BE49-F238E27FC236}">
                  <a16:creationId xmlns:a16="http://schemas.microsoft.com/office/drawing/2014/main" id="{0C181C12-2C0D-408A-BECC-118BAFD9EB7C}"/>
                </a:ext>
              </a:extLst>
            </p:cNvPr>
            <p:cNvSpPr txBox="1"/>
            <p:nvPr/>
          </p:nvSpPr>
          <p:spPr>
            <a:xfrm>
              <a:off x="8936260" y="993794"/>
              <a:ext cx="2436031" cy="584775"/>
            </a:xfrm>
            <a:prstGeom prst="rect">
              <a:avLst/>
            </a:prstGeom>
            <a:noFill/>
          </p:spPr>
          <p:txBody>
            <a:bodyPr wrap="square" rtlCol="0">
              <a:spAutoFit/>
            </a:bodyPr>
            <a:lstStyle/>
            <a:p>
              <a:r>
                <a:rPr lang="en-US" sz="1600"/>
                <a:t>Tables and data migrated to Dataverse</a:t>
              </a:r>
            </a:p>
          </p:txBody>
        </p:sp>
      </p:grpSp>
      <p:grpSp>
        <p:nvGrpSpPr>
          <p:cNvPr id="125" name="Group 124">
            <a:extLst>
              <a:ext uri="{FF2B5EF4-FFF2-40B4-BE49-F238E27FC236}">
                <a16:creationId xmlns:a16="http://schemas.microsoft.com/office/drawing/2014/main" id="{69BA8292-3C84-4237-AD41-0F7D89D5860B}"/>
              </a:ext>
            </a:extLst>
          </p:cNvPr>
          <p:cNvGrpSpPr/>
          <p:nvPr/>
        </p:nvGrpSpPr>
        <p:grpSpPr>
          <a:xfrm>
            <a:off x="10065628" y="2476143"/>
            <a:ext cx="2097881" cy="1785852"/>
            <a:chOff x="10065628" y="2033691"/>
            <a:chExt cx="2097881" cy="1785852"/>
          </a:xfrm>
        </p:grpSpPr>
        <p:pic>
          <p:nvPicPr>
            <p:cNvPr id="99" name="Graphic 98" descr="Table with solid fill">
              <a:extLst>
                <a:ext uri="{FF2B5EF4-FFF2-40B4-BE49-F238E27FC236}">
                  <a16:creationId xmlns:a16="http://schemas.microsoft.com/office/drawing/2014/main" id="{58133259-281B-4CCD-B70B-2731E8258888}"/>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065628" y="2905143"/>
              <a:ext cx="914400" cy="914400"/>
            </a:xfrm>
            <a:prstGeom prst="rect">
              <a:avLst/>
            </a:prstGeom>
          </p:spPr>
        </p:pic>
        <p:pic>
          <p:nvPicPr>
            <p:cNvPr id="107" name="Graphic 106" descr="Checkmark with solid fill">
              <a:extLst>
                <a:ext uri="{FF2B5EF4-FFF2-40B4-BE49-F238E27FC236}">
                  <a16:creationId xmlns:a16="http://schemas.microsoft.com/office/drawing/2014/main" id="{E4AA9CFF-41FF-4AC3-90EF-CD8C40068D0D}"/>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0980028" y="3008898"/>
              <a:ext cx="608386" cy="608386"/>
            </a:xfrm>
            <a:prstGeom prst="rect">
              <a:avLst/>
            </a:prstGeom>
          </p:spPr>
        </p:pic>
        <p:sp>
          <p:nvSpPr>
            <p:cNvPr id="113" name="TextBox 112">
              <a:extLst>
                <a:ext uri="{FF2B5EF4-FFF2-40B4-BE49-F238E27FC236}">
                  <a16:creationId xmlns:a16="http://schemas.microsoft.com/office/drawing/2014/main" id="{6455100F-1A53-47E0-9DC4-FEA7E5FC9C65}"/>
                </a:ext>
              </a:extLst>
            </p:cNvPr>
            <p:cNvSpPr txBox="1"/>
            <p:nvPr/>
          </p:nvSpPr>
          <p:spPr>
            <a:xfrm>
              <a:off x="10510902" y="2033691"/>
              <a:ext cx="1652607" cy="830997"/>
            </a:xfrm>
            <a:prstGeom prst="rect">
              <a:avLst/>
            </a:prstGeom>
            <a:noFill/>
          </p:spPr>
          <p:txBody>
            <a:bodyPr wrap="square" rtlCol="0">
              <a:spAutoFit/>
            </a:bodyPr>
            <a:lstStyle/>
            <a:p>
              <a:r>
                <a:rPr lang="en-US" sz="1600"/>
                <a:t>Supported Tables and data migrated</a:t>
              </a:r>
            </a:p>
          </p:txBody>
        </p:sp>
      </p:grpSp>
      <p:grpSp>
        <p:nvGrpSpPr>
          <p:cNvPr id="126" name="Group 125">
            <a:extLst>
              <a:ext uri="{FF2B5EF4-FFF2-40B4-BE49-F238E27FC236}">
                <a16:creationId xmlns:a16="http://schemas.microsoft.com/office/drawing/2014/main" id="{F72309DA-FE00-4B78-946D-F2EA4347E00E}"/>
              </a:ext>
            </a:extLst>
          </p:cNvPr>
          <p:cNvGrpSpPr/>
          <p:nvPr/>
        </p:nvGrpSpPr>
        <p:grpSpPr>
          <a:xfrm>
            <a:off x="10053702" y="4312626"/>
            <a:ext cx="1652607" cy="2196355"/>
            <a:chOff x="10053702" y="3870174"/>
            <a:chExt cx="1652607" cy="2196355"/>
          </a:xfrm>
        </p:grpSpPr>
        <p:pic>
          <p:nvPicPr>
            <p:cNvPr id="101" name="Graphic 100" descr="Table with solid fill">
              <a:extLst>
                <a:ext uri="{FF2B5EF4-FFF2-40B4-BE49-F238E27FC236}">
                  <a16:creationId xmlns:a16="http://schemas.microsoft.com/office/drawing/2014/main" id="{BA9B7DDF-0C37-4D47-B53E-D2126A5B08F5}"/>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053702" y="3870174"/>
              <a:ext cx="914400" cy="914400"/>
            </a:xfrm>
            <a:prstGeom prst="rect">
              <a:avLst/>
            </a:prstGeom>
          </p:spPr>
        </p:pic>
        <p:pic>
          <p:nvPicPr>
            <p:cNvPr id="109" name="Graphic 108" descr="Close with solid fill">
              <a:extLst>
                <a:ext uri="{FF2B5EF4-FFF2-40B4-BE49-F238E27FC236}">
                  <a16:creationId xmlns:a16="http://schemas.microsoft.com/office/drawing/2014/main" id="{A7A0D941-FF7C-434D-BEBC-506992599AA8}"/>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0968102" y="4023180"/>
              <a:ext cx="608387" cy="608387"/>
            </a:xfrm>
            <a:prstGeom prst="rect">
              <a:avLst/>
            </a:prstGeom>
          </p:spPr>
        </p:pic>
        <p:sp>
          <p:nvSpPr>
            <p:cNvPr id="115" name="TextBox 114">
              <a:extLst>
                <a:ext uri="{FF2B5EF4-FFF2-40B4-BE49-F238E27FC236}">
                  <a16:creationId xmlns:a16="http://schemas.microsoft.com/office/drawing/2014/main" id="{3E6DABD2-EB22-4E01-B6A5-8ACD37B80949}"/>
                </a:ext>
              </a:extLst>
            </p:cNvPr>
            <p:cNvSpPr txBox="1"/>
            <p:nvPr/>
          </p:nvSpPr>
          <p:spPr>
            <a:xfrm>
              <a:off x="10053702" y="4743090"/>
              <a:ext cx="1652607" cy="1323439"/>
            </a:xfrm>
            <a:prstGeom prst="rect">
              <a:avLst/>
            </a:prstGeom>
            <a:noFill/>
          </p:spPr>
          <p:txBody>
            <a:bodyPr wrap="square" rtlCol="0">
              <a:spAutoFit/>
            </a:bodyPr>
            <a:lstStyle/>
            <a:p>
              <a:r>
                <a:rPr lang="en-US" sz="1600"/>
                <a:t>Unsupported Tables and data stored in Access in a separate table</a:t>
              </a:r>
            </a:p>
          </p:txBody>
        </p:sp>
      </p:grpSp>
      <p:grpSp>
        <p:nvGrpSpPr>
          <p:cNvPr id="8" name="Group 7">
            <a:extLst>
              <a:ext uri="{FF2B5EF4-FFF2-40B4-BE49-F238E27FC236}">
                <a16:creationId xmlns:a16="http://schemas.microsoft.com/office/drawing/2014/main" id="{4CA6C400-073F-4FCF-AD75-9D79A8B570CF}"/>
              </a:ext>
            </a:extLst>
          </p:cNvPr>
          <p:cNvGrpSpPr/>
          <p:nvPr/>
        </p:nvGrpSpPr>
        <p:grpSpPr>
          <a:xfrm>
            <a:off x="819708" y="1836363"/>
            <a:ext cx="1739754" cy="1502590"/>
            <a:chOff x="819708" y="1836363"/>
            <a:chExt cx="1739754" cy="1502590"/>
          </a:xfrm>
        </p:grpSpPr>
        <p:grpSp>
          <p:nvGrpSpPr>
            <p:cNvPr id="116" name="Group 115">
              <a:extLst>
                <a:ext uri="{FF2B5EF4-FFF2-40B4-BE49-F238E27FC236}">
                  <a16:creationId xmlns:a16="http://schemas.microsoft.com/office/drawing/2014/main" id="{05D572C0-4321-4BD0-93D9-6BBC137A6224}"/>
                </a:ext>
              </a:extLst>
            </p:cNvPr>
            <p:cNvGrpSpPr/>
            <p:nvPr/>
          </p:nvGrpSpPr>
          <p:grpSpPr>
            <a:xfrm>
              <a:off x="819708" y="1836363"/>
              <a:ext cx="1739754" cy="1502590"/>
              <a:chOff x="819708" y="1393911"/>
              <a:chExt cx="1739754" cy="1502590"/>
            </a:xfrm>
          </p:grpSpPr>
          <p:pic>
            <p:nvPicPr>
              <p:cNvPr id="4" name="Graphic 3" descr="Laptop with solid fill">
                <a:extLst>
                  <a:ext uri="{FF2B5EF4-FFF2-40B4-BE49-F238E27FC236}">
                    <a16:creationId xmlns:a16="http://schemas.microsoft.com/office/drawing/2014/main" id="{BECC0F8B-90FC-4475-A6EF-2E9B32BA8F2F}"/>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1022441" y="1614933"/>
                <a:ext cx="1201909" cy="1281568"/>
              </a:xfrm>
              <a:prstGeom prst="rect">
                <a:avLst/>
              </a:prstGeom>
            </p:spPr>
          </p:pic>
          <p:sp>
            <p:nvSpPr>
              <p:cNvPr id="97" name="TextBox 96">
                <a:extLst>
                  <a:ext uri="{FF2B5EF4-FFF2-40B4-BE49-F238E27FC236}">
                    <a16:creationId xmlns:a16="http://schemas.microsoft.com/office/drawing/2014/main" id="{324A897E-30E4-4177-BF5A-10ECADF6FE3A}"/>
                  </a:ext>
                </a:extLst>
              </p:cNvPr>
              <p:cNvSpPr txBox="1"/>
              <p:nvPr/>
            </p:nvSpPr>
            <p:spPr>
              <a:xfrm>
                <a:off x="819708" y="1393911"/>
                <a:ext cx="1739754" cy="338554"/>
              </a:xfrm>
              <a:prstGeom prst="rect">
                <a:avLst/>
              </a:prstGeom>
              <a:noFill/>
            </p:spPr>
            <p:txBody>
              <a:bodyPr wrap="square" rtlCol="0">
                <a:spAutoFit/>
              </a:bodyPr>
              <a:lstStyle/>
              <a:p>
                <a:r>
                  <a:rPr lang="en-US" sz="1600"/>
                  <a:t>Start Migration</a:t>
                </a:r>
              </a:p>
            </p:txBody>
          </p:sp>
        </p:grpSp>
        <p:pic>
          <p:nvPicPr>
            <p:cNvPr id="6" name="Picture 5" descr="A close up of a logo&#10;&#10;Description generated with high confidence">
              <a:extLst>
                <a:ext uri="{FF2B5EF4-FFF2-40B4-BE49-F238E27FC236}">
                  <a16:creationId xmlns:a16="http://schemas.microsoft.com/office/drawing/2014/main" id="{876162C0-6668-416E-B7EF-09A50450876E}"/>
                </a:ext>
              </a:extLst>
            </p:cNvPr>
            <p:cNvPicPr>
              <a:picLocks noChangeAspect="1"/>
            </p:cNvPicPr>
            <p:nvPr/>
          </p:nvPicPr>
          <p:blipFill>
            <a:blip r:embed="rId14"/>
            <a:stretch>
              <a:fillRect/>
            </a:stretch>
          </p:blipFill>
          <p:spPr>
            <a:xfrm>
              <a:off x="1351292" y="2385273"/>
              <a:ext cx="497295" cy="453434"/>
            </a:xfrm>
            <a:prstGeom prst="rect">
              <a:avLst/>
            </a:prstGeom>
          </p:spPr>
        </p:pic>
      </p:grpSp>
    </p:spTree>
    <p:extLst>
      <p:ext uri="{BB962C8B-B14F-4D97-AF65-F5344CB8AC3E}">
        <p14:creationId xmlns:p14="http://schemas.microsoft.com/office/powerpoint/2010/main" val="17194937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1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18"/>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0"/>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91"/>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5"/>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89"/>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59"/>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125"/>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126"/>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80"/>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93"/>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5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87" grpId="0"/>
      <p:bldP spid="89" grpId="0"/>
      <p:bldP spid="91" grpId="0"/>
      <p:bldP spid="9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122902-9DCD-4BFE-92B1-E726EDC721E2}"/>
              </a:ext>
            </a:extLst>
          </p:cNvPr>
          <p:cNvSpPr>
            <a:spLocks noGrp="1"/>
          </p:cNvSpPr>
          <p:nvPr>
            <p:ph type="title"/>
          </p:nvPr>
        </p:nvSpPr>
        <p:spPr>
          <a:xfrm>
            <a:off x="473963" y="304884"/>
            <a:ext cx="11018520" cy="553998"/>
          </a:xfrm>
        </p:spPr>
        <p:txBody>
          <a:bodyPr/>
          <a:lstStyle/>
          <a:p>
            <a:r>
              <a:rPr lang="en-US"/>
              <a:t>Where should I migrate?</a:t>
            </a:r>
          </a:p>
        </p:txBody>
      </p:sp>
      <p:grpSp>
        <p:nvGrpSpPr>
          <p:cNvPr id="8" name="Group 7">
            <a:extLst>
              <a:ext uri="{FF2B5EF4-FFF2-40B4-BE49-F238E27FC236}">
                <a16:creationId xmlns:a16="http://schemas.microsoft.com/office/drawing/2014/main" id="{6453A39D-803D-4653-AE73-A3AE01CF1577}"/>
              </a:ext>
            </a:extLst>
          </p:cNvPr>
          <p:cNvGrpSpPr/>
          <p:nvPr/>
        </p:nvGrpSpPr>
        <p:grpSpPr>
          <a:xfrm>
            <a:off x="828469" y="1114217"/>
            <a:ext cx="9900062" cy="5438899"/>
            <a:chOff x="356260" y="1145967"/>
            <a:chExt cx="9900062" cy="5438899"/>
          </a:xfrm>
        </p:grpSpPr>
        <p:grpSp>
          <p:nvGrpSpPr>
            <p:cNvPr id="7" name="Group 6">
              <a:extLst>
                <a:ext uri="{FF2B5EF4-FFF2-40B4-BE49-F238E27FC236}">
                  <a16:creationId xmlns:a16="http://schemas.microsoft.com/office/drawing/2014/main" id="{54BA91B4-74A9-4D95-AE89-92A417C6DA90}"/>
                </a:ext>
              </a:extLst>
            </p:cNvPr>
            <p:cNvGrpSpPr/>
            <p:nvPr/>
          </p:nvGrpSpPr>
          <p:grpSpPr>
            <a:xfrm>
              <a:off x="356260" y="1145967"/>
              <a:ext cx="9900062" cy="5438899"/>
              <a:chOff x="356260" y="1145967"/>
              <a:chExt cx="9900062" cy="5438899"/>
            </a:xfrm>
          </p:grpSpPr>
          <p:sp>
            <p:nvSpPr>
              <p:cNvPr id="4" name="Oval 3">
                <a:extLst>
                  <a:ext uri="{FF2B5EF4-FFF2-40B4-BE49-F238E27FC236}">
                    <a16:creationId xmlns:a16="http://schemas.microsoft.com/office/drawing/2014/main" id="{F466D65D-6622-443E-B819-64ED59785514}"/>
                  </a:ext>
                </a:extLst>
              </p:cNvPr>
              <p:cNvSpPr/>
              <p:nvPr/>
            </p:nvSpPr>
            <p:spPr bwMode="auto">
              <a:xfrm>
                <a:off x="356260" y="1145967"/>
                <a:ext cx="9900062" cy="5438899"/>
              </a:xfrm>
              <a:prstGeom prst="ellipse">
                <a:avLst/>
              </a:prstGeom>
              <a:solidFill>
                <a:srgbClr val="0078D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b="1" err="1">
                  <a:solidFill>
                    <a:srgbClr val="FFFFFF"/>
                  </a:solidFill>
                  <a:ea typeface="Segoe UI" pitchFamily="34" charset="0"/>
                  <a:cs typeface="Segoe UI" pitchFamily="34" charset="0"/>
                </a:endParaRPr>
              </a:p>
            </p:txBody>
          </p:sp>
          <p:sp>
            <p:nvSpPr>
              <p:cNvPr id="3" name="Oval 2">
                <a:extLst>
                  <a:ext uri="{FF2B5EF4-FFF2-40B4-BE49-F238E27FC236}">
                    <a16:creationId xmlns:a16="http://schemas.microsoft.com/office/drawing/2014/main" id="{13B88124-D285-49E2-92FA-F29BF228EB71}"/>
                  </a:ext>
                </a:extLst>
              </p:cNvPr>
              <p:cNvSpPr/>
              <p:nvPr/>
            </p:nvSpPr>
            <p:spPr bwMode="auto">
              <a:xfrm>
                <a:off x="1151906" y="1816924"/>
                <a:ext cx="4809507" cy="4096987"/>
              </a:xfrm>
              <a:prstGeom prst="ellipse">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r>
                  <a:rPr lang="en-US" sz="2000" b="1">
                    <a:solidFill>
                      <a:schemeClr val="bg1"/>
                    </a:solidFill>
                  </a:rPr>
                  <a:t>Dataverse for Teams</a:t>
                </a:r>
              </a:p>
              <a:p>
                <a:pPr marL="285750" indent="-285750">
                  <a:buFont typeface="Arial" panose="020B0604020202020204" pitchFamily="34" charset="0"/>
                  <a:buChar char="•"/>
                </a:pPr>
                <a:r>
                  <a:rPr lang="en-US" sz="1600">
                    <a:solidFill>
                      <a:schemeClr val="bg1"/>
                    </a:solidFill>
                  </a:rPr>
                  <a:t>Included with Microsoft 365 E3 and E5</a:t>
                </a:r>
              </a:p>
              <a:p>
                <a:pPr marL="285750" indent="-285750">
                  <a:buFont typeface="Arial" panose="020B0604020202020204" pitchFamily="34" charset="0"/>
                  <a:buChar char="•"/>
                </a:pPr>
                <a:r>
                  <a:rPr lang="en-US" sz="1600">
                    <a:solidFill>
                      <a:schemeClr val="bg1"/>
                    </a:solidFill>
                  </a:rPr>
                  <a:t>Create apps/flows/</a:t>
                </a:r>
                <a:r>
                  <a:rPr lang="en-US" sz="1600" err="1">
                    <a:solidFill>
                      <a:schemeClr val="bg1"/>
                    </a:solidFill>
                  </a:rPr>
                  <a:t>etc</a:t>
                </a:r>
                <a:r>
                  <a:rPr lang="en-US" sz="1600">
                    <a:solidFill>
                      <a:schemeClr val="bg1"/>
                    </a:solidFill>
                  </a:rPr>
                  <a:t> for your team members to use in Teams</a:t>
                </a:r>
              </a:p>
              <a:p>
                <a:pPr marL="285750" indent="-285750">
                  <a:buFont typeface="Arial" panose="020B0604020202020204" pitchFamily="34" charset="0"/>
                  <a:buChar char="•"/>
                </a:pPr>
                <a:r>
                  <a:rPr lang="en-US" sz="1600">
                    <a:solidFill>
                      <a:schemeClr val="bg1"/>
                    </a:solidFill>
                  </a:rPr>
                  <a:t>No data type support for Customer, and multi-transaction currency</a:t>
                </a:r>
              </a:p>
              <a:p>
                <a:pPr marL="285750" indent="-285750">
                  <a:buFont typeface="Arial" panose="020B0604020202020204" pitchFamily="34" charset="0"/>
                  <a:buChar char="•"/>
                </a:pPr>
                <a:r>
                  <a:rPr lang="en-US" sz="1600">
                    <a:solidFill>
                      <a:schemeClr val="bg1"/>
                    </a:solidFill>
                  </a:rPr>
                  <a:t>Most controls available</a:t>
                </a:r>
              </a:p>
              <a:p>
                <a:pPr marL="285750" indent="-285750">
                  <a:buFont typeface="Arial" panose="020B0604020202020204" pitchFamily="34" charset="0"/>
                  <a:buChar char="•"/>
                </a:pPr>
                <a:r>
                  <a:rPr lang="en-US" sz="1600">
                    <a:solidFill>
                      <a:schemeClr val="bg1"/>
                    </a:solidFill>
                  </a:rPr>
                  <a:t>2GB max size for</a:t>
                </a:r>
                <a:br>
                  <a:rPr lang="en-US" sz="1600">
                    <a:solidFill>
                      <a:schemeClr val="bg1"/>
                    </a:solidFill>
                  </a:rPr>
                </a:br>
                <a:r>
                  <a:rPr lang="en-US" sz="1600">
                    <a:solidFill>
                      <a:schemeClr val="bg1"/>
                    </a:solidFill>
                  </a:rPr>
                  <a:t>Relational + blob storage</a:t>
                </a:r>
              </a:p>
            </p:txBody>
          </p:sp>
        </p:grpSp>
        <p:sp>
          <p:nvSpPr>
            <p:cNvPr id="6" name="TextBox 5">
              <a:extLst>
                <a:ext uri="{FF2B5EF4-FFF2-40B4-BE49-F238E27FC236}">
                  <a16:creationId xmlns:a16="http://schemas.microsoft.com/office/drawing/2014/main" id="{C64512C4-3EA2-47DE-8907-890E0F1BDA4C}"/>
                </a:ext>
              </a:extLst>
            </p:cNvPr>
            <p:cNvSpPr txBox="1"/>
            <p:nvPr/>
          </p:nvSpPr>
          <p:spPr>
            <a:xfrm>
              <a:off x="6096000" y="2471110"/>
              <a:ext cx="3528291" cy="3139321"/>
            </a:xfrm>
            <a:prstGeom prst="rect">
              <a:avLst/>
            </a:prstGeom>
            <a:noFill/>
          </p:spPr>
          <p:txBody>
            <a:bodyPr wrap="square" lIns="0" tIns="0" rIns="0" bIns="0" rtlCol="0">
              <a:spAutoFit/>
            </a:bodyPr>
            <a:lstStyle/>
            <a:p>
              <a:pPr algn="l"/>
              <a:r>
                <a:rPr lang="en-US" sz="2000" b="1">
                  <a:solidFill>
                    <a:schemeClr val="bg1"/>
                  </a:solidFill>
                </a:rPr>
                <a:t>Dataverse Full Version</a:t>
              </a:r>
            </a:p>
            <a:p>
              <a:pPr marL="285750" indent="-285750">
                <a:buFont typeface="Arial" panose="020B0604020202020204" pitchFamily="34" charset="0"/>
                <a:buChar char="•"/>
              </a:pPr>
              <a:r>
                <a:rPr lang="en-US" sz="1600">
                  <a:solidFill>
                    <a:schemeClr val="bg1"/>
                  </a:solidFill>
                </a:rPr>
                <a:t>Requires a Power Apps or Dynamics 365 license</a:t>
              </a:r>
            </a:p>
            <a:p>
              <a:pPr marL="285750" indent="-285750">
                <a:buFont typeface="Arial" panose="020B0604020202020204" pitchFamily="34" charset="0"/>
                <a:buChar char="•"/>
              </a:pPr>
              <a:r>
                <a:rPr lang="en-US" sz="1600">
                  <a:solidFill>
                    <a:schemeClr val="bg1"/>
                  </a:solidFill>
                </a:rPr>
                <a:t>Create apps/flows/etc. use anywhere by any licensed user</a:t>
              </a:r>
            </a:p>
            <a:p>
              <a:pPr marL="285750" indent="-285750">
                <a:buFont typeface="Arial" panose="020B0604020202020204" pitchFamily="34" charset="0"/>
                <a:buChar char="•"/>
              </a:pPr>
              <a:r>
                <a:rPr lang="en-US" sz="1600">
                  <a:solidFill>
                    <a:schemeClr val="bg1"/>
                  </a:solidFill>
                </a:rPr>
                <a:t>All data types and controls </a:t>
              </a:r>
            </a:p>
            <a:p>
              <a:pPr marL="285750" indent="-285750">
                <a:buFont typeface="Arial" panose="020B0604020202020204" pitchFamily="34" charset="0"/>
                <a:buChar char="•"/>
              </a:pPr>
              <a:r>
                <a:rPr lang="en-US" sz="1600">
                  <a:solidFill>
                    <a:schemeClr val="bg1"/>
                  </a:solidFill>
                </a:rPr>
                <a:t>10GB storage with ability to increase</a:t>
              </a:r>
            </a:p>
            <a:p>
              <a:pPr marL="285750" indent="-285750">
                <a:buFont typeface="Arial" panose="020B0604020202020204" pitchFamily="34" charset="0"/>
                <a:buChar char="•"/>
              </a:pPr>
              <a:r>
                <a:rPr lang="en-US" sz="1600">
                  <a:solidFill>
                    <a:schemeClr val="bg1"/>
                  </a:solidFill>
                </a:rPr>
                <a:t>Relational + Blob + Log storage</a:t>
              </a:r>
            </a:p>
            <a:p>
              <a:pPr marL="285750" indent="-285750">
                <a:buFont typeface="Arial" panose="020B0604020202020204" pitchFamily="34" charset="0"/>
                <a:buChar char="•"/>
              </a:pPr>
              <a:r>
                <a:rPr lang="en-US" sz="1600">
                  <a:solidFill>
                    <a:schemeClr val="bg1"/>
                  </a:solidFill>
                </a:rPr>
                <a:t>Direct API usage + Plugins</a:t>
              </a:r>
            </a:p>
            <a:p>
              <a:pPr algn="l"/>
              <a:endParaRPr lang="en-US" sz="2000"/>
            </a:p>
            <a:p>
              <a:pPr algn="l"/>
              <a:endParaRPr lang="en-US" sz="2000" err="1"/>
            </a:p>
          </p:txBody>
        </p:sp>
      </p:grpSp>
      <p:pic>
        <p:nvPicPr>
          <p:cNvPr id="10" name="Picture 2" descr="Icon&#10;&#10;Description automatically generated">
            <a:extLst>
              <a:ext uri="{FF2B5EF4-FFF2-40B4-BE49-F238E27FC236}">
                <a16:creationId xmlns:a16="http://schemas.microsoft.com/office/drawing/2014/main" id="{7BF22953-2F82-4D24-836E-689382E82FF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82889" y="2050652"/>
            <a:ext cx="478839" cy="478839"/>
          </a:xfrm>
          <a:prstGeom prst="rect">
            <a:avLst/>
          </a:prstGeom>
          <a:noFill/>
        </p:spPr>
      </p:pic>
      <p:pic>
        <p:nvPicPr>
          <p:cNvPr id="11" name="Picture 2" descr="Logo&#10;&#10;Description automatically generated with medium confidence">
            <a:extLst>
              <a:ext uri="{FF2B5EF4-FFF2-40B4-BE49-F238E27FC236}">
                <a16:creationId xmlns:a16="http://schemas.microsoft.com/office/drawing/2014/main" id="{13573E73-C320-4B88-8AA7-29FF3901075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68441" y="2050652"/>
            <a:ext cx="478839" cy="478839"/>
          </a:xfrm>
          <a:prstGeom prst="rect">
            <a:avLst/>
          </a:prstGeom>
          <a:noFill/>
        </p:spPr>
      </p:pic>
      <p:pic>
        <p:nvPicPr>
          <p:cNvPr id="12" name="Picture 2" descr="Logo&#10;&#10;Description automatically generated with medium confidence">
            <a:extLst>
              <a:ext uri="{FF2B5EF4-FFF2-40B4-BE49-F238E27FC236}">
                <a16:creationId xmlns:a16="http://schemas.microsoft.com/office/drawing/2014/main" id="{9154005F-95CA-4284-A1C0-67DDE996CC6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53515" y="1960521"/>
            <a:ext cx="478839" cy="478839"/>
          </a:xfrm>
          <a:prstGeom prst="rect">
            <a:avLst/>
          </a:prstGeom>
          <a:noFill/>
        </p:spPr>
      </p:pic>
    </p:spTree>
    <p:extLst>
      <p:ext uri="{BB962C8B-B14F-4D97-AF65-F5344CB8AC3E}">
        <p14:creationId xmlns:p14="http://schemas.microsoft.com/office/powerpoint/2010/main" val="804155626"/>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824548-4E55-4481-BFFA-342508C43E54}"/>
              </a:ext>
            </a:extLst>
          </p:cNvPr>
          <p:cNvSpPr>
            <a:spLocks noGrp="1"/>
          </p:cNvSpPr>
          <p:nvPr>
            <p:ph type="title"/>
          </p:nvPr>
        </p:nvSpPr>
        <p:spPr>
          <a:xfrm>
            <a:off x="452517" y="737147"/>
            <a:ext cx="11018520" cy="1292662"/>
          </a:xfrm>
        </p:spPr>
        <p:txBody>
          <a:bodyPr/>
          <a:lstStyle/>
          <a:p>
            <a:r>
              <a:rPr lang="en-US" sz="2800"/>
              <a:t>Microsoft Access + Dataverse + Power Platform </a:t>
            </a:r>
            <a:br>
              <a:rPr lang="en-US" sz="2800"/>
            </a:br>
            <a:r>
              <a:rPr lang="en-US" sz="2800"/>
              <a:t>Gives you the best of Access with</a:t>
            </a:r>
            <a:br>
              <a:rPr lang="en-US" sz="2800"/>
            </a:br>
            <a:r>
              <a:rPr lang="en-US" sz="2800"/>
              <a:t>flexibility and security in the Cloud</a:t>
            </a:r>
          </a:p>
        </p:txBody>
      </p:sp>
      <p:sp>
        <p:nvSpPr>
          <p:cNvPr id="4" name="Text Placeholder 3">
            <a:extLst>
              <a:ext uri="{FF2B5EF4-FFF2-40B4-BE49-F238E27FC236}">
                <a16:creationId xmlns:a16="http://schemas.microsoft.com/office/drawing/2014/main" id="{62F4AC88-13C6-4E4A-8AE2-B06C77FC73C8}"/>
              </a:ext>
            </a:extLst>
          </p:cNvPr>
          <p:cNvSpPr>
            <a:spLocks noGrp="1"/>
          </p:cNvSpPr>
          <p:nvPr>
            <p:ph type="body" sz="quarter" idx="16"/>
          </p:nvPr>
        </p:nvSpPr>
        <p:spPr>
          <a:xfrm>
            <a:off x="1587299" y="4235450"/>
            <a:ext cx="1737360" cy="553998"/>
          </a:xfrm>
        </p:spPr>
        <p:txBody>
          <a:bodyPr/>
          <a:lstStyle/>
          <a:p>
            <a:r>
              <a:rPr lang="en-US"/>
              <a:t>Mobile Solutions</a:t>
            </a:r>
          </a:p>
        </p:txBody>
      </p:sp>
      <p:sp>
        <p:nvSpPr>
          <p:cNvPr id="5" name="Text Placeholder 4">
            <a:extLst>
              <a:ext uri="{FF2B5EF4-FFF2-40B4-BE49-F238E27FC236}">
                <a16:creationId xmlns:a16="http://schemas.microsoft.com/office/drawing/2014/main" id="{76EB3E18-5AB1-4E68-ACDB-966C3C93DC34}"/>
              </a:ext>
            </a:extLst>
          </p:cNvPr>
          <p:cNvSpPr>
            <a:spLocks noGrp="1"/>
          </p:cNvSpPr>
          <p:nvPr>
            <p:ph type="body" sz="quarter" idx="17"/>
          </p:nvPr>
        </p:nvSpPr>
        <p:spPr>
          <a:xfrm>
            <a:off x="6169534" y="4235450"/>
            <a:ext cx="1737360" cy="553998"/>
          </a:xfrm>
        </p:spPr>
        <p:txBody>
          <a:bodyPr/>
          <a:lstStyle/>
          <a:p>
            <a:r>
              <a:rPr lang="en-US"/>
              <a:t>Teams </a:t>
            </a:r>
            <a:br>
              <a:rPr lang="en-US"/>
            </a:br>
            <a:r>
              <a:rPr lang="en-US"/>
              <a:t>Solutions</a:t>
            </a:r>
          </a:p>
        </p:txBody>
      </p:sp>
      <p:sp>
        <p:nvSpPr>
          <p:cNvPr id="6" name="Text Placeholder 5">
            <a:extLst>
              <a:ext uri="{FF2B5EF4-FFF2-40B4-BE49-F238E27FC236}">
                <a16:creationId xmlns:a16="http://schemas.microsoft.com/office/drawing/2014/main" id="{C33FDC4C-000A-41F7-BDCA-311F8645484D}"/>
              </a:ext>
            </a:extLst>
          </p:cNvPr>
          <p:cNvSpPr>
            <a:spLocks noGrp="1"/>
          </p:cNvSpPr>
          <p:nvPr>
            <p:ph type="body" sz="quarter" idx="18"/>
          </p:nvPr>
        </p:nvSpPr>
        <p:spPr>
          <a:xfrm>
            <a:off x="8505437" y="4235450"/>
            <a:ext cx="1737360" cy="1107996"/>
          </a:xfrm>
        </p:spPr>
        <p:txBody>
          <a:bodyPr/>
          <a:lstStyle/>
          <a:p>
            <a:r>
              <a:rPr lang="en-US"/>
              <a:t>Cloud | Client Synchronization across different front ends</a:t>
            </a:r>
          </a:p>
        </p:txBody>
      </p:sp>
      <p:sp>
        <p:nvSpPr>
          <p:cNvPr id="10" name="Text Placeholder 9">
            <a:extLst>
              <a:ext uri="{FF2B5EF4-FFF2-40B4-BE49-F238E27FC236}">
                <a16:creationId xmlns:a16="http://schemas.microsoft.com/office/drawing/2014/main" id="{B03E144F-9EC4-42AF-9E21-A3FED540BD48}"/>
              </a:ext>
            </a:extLst>
          </p:cNvPr>
          <p:cNvSpPr>
            <a:spLocks noGrp="1"/>
          </p:cNvSpPr>
          <p:nvPr>
            <p:ph type="body" sz="quarter" idx="22"/>
          </p:nvPr>
        </p:nvSpPr>
        <p:spPr>
          <a:xfrm>
            <a:off x="3750336" y="4235450"/>
            <a:ext cx="1737360" cy="830997"/>
          </a:xfrm>
        </p:spPr>
        <p:txBody>
          <a:bodyPr/>
          <a:lstStyle/>
          <a:p>
            <a:r>
              <a:rPr lang="en-US"/>
              <a:t>Added Security and Compliance with AAD</a:t>
            </a:r>
          </a:p>
        </p:txBody>
      </p:sp>
      <p:pic>
        <p:nvPicPr>
          <p:cNvPr id="13" name="Picture 12">
            <a:extLst>
              <a:ext uri="{FF2B5EF4-FFF2-40B4-BE49-F238E27FC236}">
                <a16:creationId xmlns:a16="http://schemas.microsoft.com/office/drawing/2014/main" id="{B48F2693-8858-4628-B125-0CDC1D62F6F6}"/>
              </a:ext>
            </a:extLst>
          </p:cNvPr>
          <p:cNvPicPr>
            <a:picLocks noChangeAspect="1"/>
          </p:cNvPicPr>
          <p:nvPr/>
        </p:nvPicPr>
        <p:blipFill>
          <a:blip r:embed="rId3"/>
          <a:stretch>
            <a:fillRect/>
          </a:stretch>
        </p:blipFill>
        <p:spPr>
          <a:xfrm>
            <a:off x="4210081" y="3131995"/>
            <a:ext cx="817871" cy="817871"/>
          </a:xfrm>
          <a:prstGeom prst="rect">
            <a:avLst/>
          </a:prstGeom>
        </p:spPr>
      </p:pic>
      <p:pic>
        <p:nvPicPr>
          <p:cNvPr id="14" name="Picture 13">
            <a:extLst>
              <a:ext uri="{FF2B5EF4-FFF2-40B4-BE49-F238E27FC236}">
                <a16:creationId xmlns:a16="http://schemas.microsoft.com/office/drawing/2014/main" id="{BBE0F966-D0D1-49E3-B705-735E5A267FA7}"/>
              </a:ext>
            </a:extLst>
          </p:cNvPr>
          <p:cNvPicPr>
            <a:picLocks noChangeAspect="1"/>
          </p:cNvPicPr>
          <p:nvPr/>
        </p:nvPicPr>
        <p:blipFill>
          <a:blip r:embed="rId4"/>
          <a:stretch>
            <a:fillRect/>
          </a:stretch>
        </p:blipFill>
        <p:spPr>
          <a:xfrm>
            <a:off x="8921056" y="3087869"/>
            <a:ext cx="906122" cy="906122"/>
          </a:xfrm>
          <a:prstGeom prst="rect">
            <a:avLst/>
          </a:prstGeom>
        </p:spPr>
      </p:pic>
      <p:pic>
        <p:nvPicPr>
          <p:cNvPr id="16" name="Graphic 15" descr="Smart Phone with solid fill">
            <a:extLst>
              <a:ext uri="{FF2B5EF4-FFF2-40B4-BE49-F238E27FC236}">
                <a16:creationId xmlns:a16="http://schemas.microsoft.com/office/drawing/2014/main" id="{B60E4F55-8775-4FD5-A317-CC884D492F32}"/>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047345" y="3144547"/>
            <a:ext cx="805319" cy="805319"/>
          </a:xfrm>
          <a:prstGeom prst="rect">
            <a:avLst/>
          </a:prstGeom>
        </p:spPr>
      </p:pic>
      <p:pic>
        <p:nvPicPr>
          <p:cNvPr id="18" name="Picture 2" descr="New Teams Logo - 248-850-8616">
            <a:extLst>
              <a:ext uri="{FF2B5EF4-FFF2-40B4-BE49-F238E27FC236}">
                <a16:creationId xmlns:a16="http://schemas.microsoft.com/office/drawing/2014/main" id="{1605C227-CA54-492C-B682-3DA81E3BB8D2}"/>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472824" y="3020064"/>
            <a:ext cx="1130781" cy="10417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17791916"/>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9CB357-D926-439A-AFA0-EE7C580CC68A}"/>
              </a:ext>
            </a:extLst>
          </p:cNvPr>
          <p:cNvSpPr>
            <a:spLocks noGrp="1"/>
          </p:cNvSpPr>
          <p:nvPr>
            <p:ph type="title"/>
          </p:nvPr>
        </p:nvSpPr>
        <p:spPr>
          <a:xfrm>
            <a:off x="2028889" y="1722546"/>
            <a:ext cx="10502772" cy="1943100"/>
          </a:xfrm>
        </p:spPr>
        <p:txBody>
          <a:bodyPr>
            <a:normAutofit/>
          </a:bodyPr>
          <a:lstStyle/>
          <a:p>
            <a:r>
              <a:rPr lang="en-US"/>
              <a:t>How do I get started with public beta?</a:t>
            </a:r>
          </a:p>
        </p:txBody>
      </p:sp>
      <p:sp>
        <p:nvSpPr>
          <p:cNvPr id="3" name="TextBox 2">
            <a:extLst>
              <a:ext uri="{FF2B5EF4-FFF2-40B4-BE49-F238E27FC236}">
                <a16:creationId xmlns:a16="http://schemas.microsoft.com/office/drawing/2014/main" id="{3F818558-5E8B-4477-84D9-007E7E3E268D}"/>
              </a:ext>
            </a:extLst>
          </p:cNvPr>
          <p:cNvSpPr txBox="1"/>
          <p:nvPr/>
        </p:nvSpPr>
        <p:spPr>
          <a:xfrm>
            <a:off x="7388470" y="2769943"/>
            <a:ext cx="4695825" cy="3600986"/>
          </a:xfrm>
          <a:prstGeom prst="rect">
            <a:avLst/>
          </a:prstGeom>
          <a:noFill/>
        </p:spPr>
        <p:txBody>
          <a:bodyPr wrap="square" lIns="0" tIns="0" rIns="0" bIns="0" rtlCol="0">
            <a:spAutoFit/>
          </a:bodyPr>
          <a:lstStyle>
            <a:defPPr>
              <a:defRPr lang="en-US"/>
            </a:defPPr>
            <a:lvl1pPr>
              <a:defRPr sz="2800"/>
            </a:lvl1pPr>
          </a:lstStyle>
          <a:p>
            <a:r>
              <a:rPr lang="en-US" sz="1800" b="1"/>
              <a:t>Get access to detailed documentation</a:t>
            </a:r>
          </a:p>
          <a:p>
            <a:endParaRPr lang="en-US" sz="1800"/>
          </a:p>
          <a:p>
            <a:r>
              <a:rPr lang="en-US" sz="1800" b="1"/>
              <a:t>And learn the steps to join public beta including</a:t>
            </a:r>
          </a:p>
          <a:p>
            <a:endParaRPr lang="en-US" sz="1800"/>
          </a:p>
          <a:p>
            <a:pPr marL="457200" indent="-457200">
              <a:buFont typeface="Wingdings" panose="05000000000000000000" pitchFamily="2" charset="2"/>
              <a:buChar char="ü"/>
            </a:pPr>
            <a:r>
              <a:rPr lang="en-US" sz="1800"/>
              <a:t>Use or get E3 or E5 + Join Office Insiders Program</a:t>
            </a:r>
          </a:p>
          <a:p>
            <a:pPr marL="457200" indent="-457200">
              <a:buFont typeface="Wingdings" panose="05000000000000000000" pitchFamily="2" charset="2"/>
              <a:buChar char="ü"/>
            </a:pPr>
            <a:endParaRPr lang="en-US" sz="1800"/>
          </a:p>
          <a:p>
            <a:pPr marL="457200" indent="-457200">
              <a:buFont typeface="Wingdings" panose="05000000000000000000" pitchFamily="2" charset="2"/>
              <a:buChar char="ü"/>
            </a:pPr>
            <a:r>
              <a:rPr lang="en-US" sz="1800"/>
              <a:t>How to update to the latest beta version of Access with Dataverse </a:t>
            </a:r>
          </a:p>
          <a:p>
            <a:pPr marL="457200" indent="-457200">
              <a:buFont typeface="Wingdings" panose="05000000000000000000" pitchFamily="2" charset="2"/>
              <a:buChar char="ü"/>
            </a:pPr>
            <a:endParaRPr lang="en-US" sz="1800"/>
          </a:p>
          <a:p>
            <a:pPr marL="457200" indent="-457200">
              <a:buFont typeface="Wingdings" panose="05000000000000000000" pitchFamily="2" charset="2"/>
              <a:buChar char="ü"/>
            </a:pPr>
            <a:r>
              <a:rPr lang="en-US" sz="1800"/>
              <a:t>How to prepare a Dataverse trial environment for Power Apps or Teams</a:t>
            </a:r>
          </a:p>
        </p:txBody>
      </p:sp>
      <p:sp>
        <p:nvSpPr>
          <p:cNvPr id="6" name="TextBox 5">
            <a:extLst>
              <a:ext uri="{FF2B5EF4-FFF2-40B4-BE49-F238E27FC236}">
                <a16:creationId xmlns:a16="http://schemas.microsoft.com/office/drawing/2014/main" id="{B1751342-8EBF-4C29-9D4A-095FAC182A72}"/>
              </a:ext>
            </a:extLst>
          </p:cNvPr>
          <p:cNvSpPr txBox="1"/>
          <p:nvPr/>
        </p:nvSpPr>
        <p:spPr>
          <a:xfrm>
            <a:off x="1066622" y="5792348"/>
            <a:ext cx="5359582" cy="400110"/>
          </a:xfrm>
          <a:prstGeom prst="rect">
            <a:avLst/>
          </a:prstGeom>
          <a:noFill/>
        </p:spPr>
        <p:txBody>
          <a:bodyPr wrap="square">
            <a:spAutoFit/>
          </a:bodyPr>
          <a:lstStyle/>
          <a:p>
            <a:pPr algn="ctr"/>
            <a:r>
              <a:rPr lang="en-US" sz="2000">
                <a:hlinkClick r:id="rId3"/>
              </a:rPr>
              <a:t>https://aka.ms/AccessAndPowerPlatform</a:t>
            </a:r>
            <a:endParaRPr lang="en-US" sz="2000"/>
          </a:p>
        </p:txBody>
      </p:sp>
      <p:pic>
        <p:nvPicPr>
          <p:cNvPr id="7" name="Picture 6">
            <a:extLst>
              <a:ext uri="{FF2B5EF4-FFF2-40B4-BE49-F238E27FC236}">
                <a16:creationId xmlns:a16="http://schemas.microsoft.com/office/drawing/2014/main" id="{F173405E-0FEB-4F85-B930-7818BBB7250E}"/>
              </a:ext>
            </a:extLst>
          </p:cNvPr>
          <p:cNvPicPr>
            <a:picLocks noChangeAspect="1"/>
          </p:cNvPicPr>
          <p:nvPr/>
        </p:nvPicPr>
        <p:blipFill>
          <a:blip r:embed="rId4"/>
          <a:stretch>
            <a:fillRect/>
          </a:stretch>
        </p:blipFill>
        <p:spPr>
          <a:xfrm>
            <a:off x="2489412" y="3919737"/>
            <a:ext cx="1460575" cy="1492327"/>
          </a:xfrm>
          <a:prstGeom prst="rect">
            <a:avLst/>
          </a:prstGeom>
        </p:spPr>
      </p:pic>
      <p:sp>
        <p:nvSpPr>
          <p:cNvPr id="8" name="TextBox 7">
            <a:extLst>
              <a:ext uri="{FF2B5EF4-FFF2-40B4-BE49-F238E27FC236}">
                <a16:creationId xmlns:a16="http://schemas.microsoft.com/office/drawing/2014/main" id="{5FD05572-5C88-4621-A1FF-73BDD8AA3E68}"/>
              </a:ext>
            </a:extLst>
          </p:cNvPr>
          <p:cNvSpPr txBox="1"/>
          <p:nvPr/>
        </p:nvSpPr>
        <p:spPr>
          <a:xfrm>
            <a:off x="228604" y="2872260"/>
            <a:ext cx="6197600" cy="615553"/>
          </a:xfrm>
          <a:prstGeom prst="rect">
            <a:avLst/>
          </a:prstGeom>
          <a:noFill/>
        </p:spPr>
        <p:txBody>
          <a:bodyPr wrap="square" lIns="0" tIns="0" rIns="0" bIns="0" rtlCol="0">
            <a:spAutoFit/>
          </a:bodyPr>
          <a:lstStyle/>
          <a:p>
            <a:pPr algn="ctr"/>
            <a:r>
              <a:rPr lang="en-US" sz="2000" b="1"/>
              <a:t>Go to the Access Power Platform Public Beta website for details and next steps</a:t>
            </a:r>
          </a:p>
        </p:txBody>
      </p:sp>
      <p:pic>
        <p:nvPicPr>
          <p:cNvPr id="10" name="Picture 9" descr="A close up of a logo&#10;&#10;Description generated with high confidence">
            <a:extLst>
              <a:ext uri="{FF2B5EF4-FFF2-40B4-BE49-F238E27FC236}">
                <a16:creationId xmlns:a16="http://schemas.microsoft.com/office/drawing/2014/main" id="{7ED40008-FFB9-4062-9B79-6482DAECB06D}"/>
              </a:ext>
            </a:extLst>
          </p:cNvPr>
          <p:cNvPicPr>
            <a:picLocks noChangeAspect="1"/>
          </p:cNvPicPr>
          <p:nvPr/>
        </p:nvPicPr>
        <p:blipFill>
          <a:blip r:embed="rId5"/>
          <a:stretch>
            <a:fillRect/>
          </a:stretch>
        </p:blipFill>
        <p:spPr>
          <a:xfrm>
            <a:off x="2486925" y="66976"/>
            <a:ext cx="1680959" cy="1532700"/>
          </a:xfrm>
          <a:prstGeom prst="rect">
            <a:avLst/>
          </a:prstGeom>
        </p:spPr>
      </p:pic>
      <p:pic>
        <p:nvPicPr>
          <p:cNvPr id="12" name="Picture 2" descr="Logo&#10;&#10;Description automatically generated with medium confidence">
            <a:extLst>
              <a:ext uri="{FF2B5EF4-FFF2-40B4-BE49-F238E27FC236}">
                <a16:creationId xmlns:a16="http://schemas.microsoft.com/office/drawing/2014/main" id="{7BA7E3E9-CA9E-49A0-A3B7-2309B9281F24}"/>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320228" y="41587"/>
            <a:ext cx="1680959" cy="1680959"/>
          </a:xfrm>
          <a:prstGeom prst="rect">
            <a:avLst/>
          </a:prstGeom>
          <a:noFill/>
        </p:spPr>
      </p:pic>
      <p:pic>
        <p:nvPicPr>
          <p:cNvPr id="14" name="Picture 2" descr="Shape&#10;&#10;Description automatically generated">
            <a:extLst>
              <a:ext uri="{FF2B5EF4-FFF2-40B4-BE49-F238E27FC236}">
                <a16:creationId xmlns:a16="http://schemas.microsoft.com/office/drawing/2014/main" id="{C2A7FB20-0ADF-41A8-9F71-4CEACA46CEA9}"/>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236777" y="208266"/>
            <a:ext cx="1391410" cy="1391410"/>
          </a:xfrm>
          <a:prstGeom prst="rect">
            <a:avLst/>
          </a:prstGeom>
          <a:noFill/>
        </p:spPr>
      </p:pic>
      <p:pic>
        <p:nvPicPr>
          <p:cNvPr id="16" name="Graphic 15" descr="Add with solid fill">
            <a:extLst>
              <a:ext uri="{FF2B5EF4-FFF2-40B4-BE49-F238E27FC236}">
                <a16:creationId xmlns:a16="http://schemas.microsoft.com/office/drawing/2014/main" id="{70B1020B-2B2E-4BE4-9F99-706A937A182D}"/>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290378" y="467090"/>
            <a:ext cx="914400" cy="914400"/>
          </a:xfrm>
          <a:prstGeom prst="rect">
            <a:avLst/>
          </a:prstGeom>
        </p:spPr>
      </p:pic>
      <p:pic>
        <p:nvPicPr>
          <p:cNvPr id="18" name="Graphic 17" descr="Add with solid fill">
            <a:extLst>
              <a:ext uri="{FF2B5EF4-FFF2-40B4-BE49-F238E27FC236}">
                <a16:creationId xmlns:a16="http://schemas.microsoft.com/office/drawing/2014/main" id="{5CE26759-6E0A-4EC9-9678-13A2229AFC43}"/>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239131" y="467090"/>
            <a:ext cx="914400" cy="914400"/>
          </a:xfrm>
          <a:prstGeom prst="rect">
            <a:avLst/>
          </a:prstGeom>
        </p:spPr>
      </p:pic>
      <p:sp>
        <p:nvSpPr>
          <p:cNvPr id="13" name="TextBox 12">
            <a:extLst>
              <a:ext uri="{FF2B5EF4-FFF2-40B4-BE49-F238E27FC236}">
                <a16:creationId xmlns:a16="http://schemas.microsoft.com/office/drawing/2014/main" id="{524B183A-F22F-4FBD-862F-1109B11D8A84}"/>
              </a:ext>
            </a:extLst>
          </p:cNvPr>
          <p:cNvSpPr txBox="1"/>
          <p:nvPr/>
        </p:nvSpPr>
        <p:spPr>
          <a:xfrm>
            <a:off x="655837" y="3509102"/>
            <a:ext cx="5142673" cy="369332"/>
          </a:xfrm>
          <a:prstGeom prst="rect">
            <a:avLst/>
          </a:prstGeom>
          <a:noFill/>
        </p:spPr>
        <p:txBody>
          <a:bodyPr wrap="square">
            <a:spAutoFit/>
          </a:bodyPr>
          <a:lstStyle/>
          <a:p>
            <a:pPr algn="ctr"/>
            <a:r>
              <a:rPr lang="en-US" sz="1800"/>
              <a:t>Point your phone to this QR code</a:t>
            </a:r>
          </a:p>
        </p:txBody>
      </p:sp>
      <p:sp>
        <p:nvSpPr>
          <p:cNvPr id="15" name="TextBox 14">
            <a:extLst>
              <a:ext uri="{FF2B5EF4-FFF2-40B4-BE49-F238E27FC236}">
                <a16:creationId xmlns:a16="http://schemas.microsoft.com/office/drawing/2014/main" id="{96167A00-DC1B-4D80-8D29-A2B2279EF51B}"/>
              </a:ext>
            </a:extLst>
          </p:cNvPr>
          <p:cNvSpPr txBox="1"/>
          <p:nvPr/>
        </p:nvSpPr>
        <p:spPr>
          <a:xfrm>
            <a:off x="655837" y="5423016"/>
            <a:ext cx="5142673" cy="369332"/>
          </a:xfrm>
          <a:prstGeom prst="rect">
            <a:avLst/>
          </a:prstGeom>
          <a:noFill/>
        </p:spPr>
        <p:txBody>
          <a:bodyPr wrap="square">
            <a:spAutoFit/>
          </a:bodyPr>
          <a:lstStyle/>
          <a:p>
            <a:pPr algn="ctr"/>
            <a:r>
              <a:rPr lang="en-US" sz="1800"/>
              <a:t>Or go to this URL</a:t>
            </a:r>
          </a:p>
        </p:txBody>
      </p:sp>
      <p:grpSp>
        <p:nvGrpSpPr>
          <p:cNvPr id="5" name="Group 4">
            <a:extLst>
              <a:ext uri="{FF2B5EF4-FFF2-40B4-BE49-F238E27FC236}">
                <a16:creationId xmlns:a16="http://schemas.microsoft.com/office/drawing/2014/main" id="{64FDC6E5-632B-4E2A-AB51-A07321A8B8D9}"/>
              </a:ext>
            </a:extLst>
          </p:cNvPr>
          <p:cNvGrpSpPr>
            <a:grpSpLocks noChangeAspect="1"/>
          </p:cNvGrpSpPr>
          <p:nvPr/>
        </p:nvGrpSpPr>
        <p:grpSpPr bwMode="auto">
          <a:xfrm>
            <a:off x="6243951" y="2522810"/>
            <a:ext cx="915987" cy="3690937"/>
            <a:chOff x="3941" y="1477"/>
            <a:chExt cx="577" cy="2325"/>
          </a:xfrm>
        </p:grpSpPr>
        <p:sp>
          <p:nvSpPr>
            <p:cNvPr id="9" name="AutoShape 3">
              <a:extLst>
                <a:ext uri="{FF2B5EF4-FFF2-40B4-BE49-F238E27FC236}">
                  <a16:creationId xmlns:a16="http://schemas.microsoft.com/office/drawing/2014/main" id="{A0860201-48C2-466C-9AA6-FF7F3361665C}"/>
                </a:ext>
              </a:extLst>
            </p:cNvPr>
            <p:cNvSpPr>
              <a:spLocks noChangeAspect="1" noChangeArrowheads="1" noTextEdit="1"/>
            </p:cNvSpPr>
            <p:nvPr/>
          </p:nvSpPr>
          <p:spPr bwMode="auto">
            <a:xfrm>
              <a:off x="3941" y="1477"/>
              <a:ext cx="577" cy="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5">
              <a:extLst>
                <a:ext uri="{FF2B5EF4-FFF2-40B4-BE49-F238E27FC236}">
                  <a16:creationId xmlns:a16="http://schemas.microsoft.com/office/drawing/2014/main" id="{EA33D67E-2023-4C1B-9A92-962936722ECC}"/>
                </a:ext>
              </a:extLst>
            </p:cNvPr>
            <p:cNvSpPr>
              <a:spLocks/>
            </p:cNvSpPr>
            <p:nvPr/>
          </p:nvSpPr>
          <p:spPr bwMode="auto">
            <a:xfrm>
              <a:off x="4059" y="2639"/>
              <a:ext cx="359" cy="479"/>
            </a:xfrm>
            <a:custGeom>
              <a:avLst/>
              <a:gdLst>
                <a:gd name="T0" fmla="*/ 0 w 257"/>
                <a:gd name="T1" fmla="*/ 85 h 85"/>
                <a:gd name="T2" fmla="*/ 0 w 257"/>
                <a:gd name="T3" fmla="*/ 85 h 85"/>
                <a:gd name="T4" fmla="*/ 257 w 257"/>
                <a:gd name="T5" fmla="*/ 0 h 85"/>
                <a:gd name="T6" fmla="*/ 29 w 257"/>
                <a:gd name="T7" fmla="*/ 0 h 85"/>
                <a:gd name="T8" fmla="*/ 0 w 257"/>
                <a:gd name="T9" fmla="*/ 85 h 85"/>
              </a:gdLst>
              <a:ahLst/>
              <a:cxnLst>
                <a:cxn ang="0">
                  <a:pos x="T0" y="T1"/>
                </a:cxn>
                <a:cxn ang="0">
                  <a:pos x="T2" y="T3"/>
                </a:cxn>
                <a:cxn ang="0">
                  <a:pos x="T4" y="T5"/>
                </a:cxn>
                <a:cxn ang="0">
                  <a:pos x="T6" y="T7"/>
                </a:cxn>
                <a:cxn ang="0">
                  <a:pos x="T8" y="T9"/>
                </a:cxn>
              </a:cxnLst>
              <a:rect l="0" t="0" r="r" b="b"/>
              <a:pathLst>
                <a:path w="257" h="85">
                  <a:moveTo>
                    <a:pt x="0" y="85"/>
                  </a:moveTo>
                  <a:lnTo>
                    <a:pt x="0" y="85"/>
                  </a:lnTo>
                  <a:lnTo>
                    <a:pt x="257" y="0"/>
                  </a:lnTo>
                  <a:lnTo>
                    <a:pt x="29" y="0"/>
                  </a:lnTo>
                  <a:lnTo>
                    <a:pt x="0" y="85"/>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E79909C3-8E14-44E2-AC00-85CFA920C142}"/>
                </a:ext>
              </a:extLst>
            </p:cNvPr>
            <p:cNvSpPr>
              <a:spLocks/>
            </p:cNvSpPr>
            <p:nvPr/>
          </p:nvSpPr>
          <p:spPr bwMode="auto">
            <a:xfrm>
              <a:off x="4059" y="2170"/>
              <a:ext cx="359" cy="480"/>
            </a:xfrm>
            <a:custGeom>
              <a:avLst/>
              <a:gdLst>
                <a:gd name="T0" fmla="*/ 0 w 257"/>
                <a:gd name="T1" fmla="*/ 0 h 85"/>
                <a:gd name="T2" fmla="*/ 0 w 257"/>
                <a:gd name="T3" fmla="*/ 0 h 85"/>
                <a:gd name="T4" fmla="*/ 29 w 257"/>
                <a:gd name="T5" fmla="*/ 85 h 85"/>
                <a:gd name="T6" fmla="*/ 257 w 257"/>
                <a:gd name="T7" fmla="*/ 85 h 85"/>
                <a:gd name="T8" fmla="*/ 0 w 257"/>
                <a:gd name="T9" fmla="*/ 0 h 85"/>
              </a:gdLst>
              <a:ahLst/>
              <a:cxnLst>
                <a:cxn ang="0">
                  <a:pos x="T0" y="T1"/>
                </a:cxn>
                <a:cxn ang="0">
                  <a:pos x="T2" y="T3"/>
                </a:cxn>
                <a:cxn ang="0">
                  <a:pos x="T4" y="T5"/>
                </a:cxn>
                <a:cxn ang="0">
                  <a:pos x="T6" y="T7"/>
                </a:cxn>
                <a:cxn ang="0">
                  <a:pos x="T8" y="T9"/>
                </a:cxn>
              </a:cxnLst>
              <a:rect l="0" t="0" r="r" b="b"/>
              <a:pathLst>
                <a:path w="257" h="85">
                  <a:moveTo>
                    <a:pt x="0" y="0"/>
                  </a:moveTo>
                  <a:lnTo>
                    <a:pt x="0" y="0"/>
                  </a:lnTo>
                  <a:lnTo>
                    <a:pt x="29" y="85"/>
                  </a:lnTo>
                  <a:lnTo>
                    <a:pt x="257" y="85"/>
                  </a:lnTo>
                  <a:lnTo>
                    <a:pt x="0" y="0"/>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8155259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175CC0-CF0B-4D72-B9CC-F0AA36AFC3F2}"/>
              </a:ext>
            </a:extLst>
          </p:cNvPr>
          <p:cNvSpPr>
            <a:spLocks noGrp="1"/>
          </p:cNvSpPr>
          <p:nvPr>
            <p:ph type="title"/>
          </p:nvPr>
        </p:nvSpPr>
        <p:spPr>
          <a:xfrm>
            <a:off x="574816" y="510988"/>
            <a:ext cx="11018520" cy="430887"/>
          </a:xfrm>
        </p:spPr>
        <p:txBody>
          <a:bodyPr vert="horz" wrap="square" lIns="0" tIns="0" rIns="0" bIns="0" rtlCol="0" anchor="t">
            <a:normAutofit fontScale="90000"/>
          </a:bodyPr>
          <a:lstStyle/>
          <a:p>
            <a:r>
              <a:rPr lang="en-US" b="0" kern="1200" cap="none" spc="-50" baseline="0">
                <a:ln w="3175">
                  <a:noFill/>
                </a:ln>
                <a:effectLst/>
                <a:latin typeface="+mj-lt"/>
                <a:ea typeface="+mn-ea"/>
                <a:cs typeface="Segoe UI" pitchFamily="34" charset="0"/>
              </a:rPr>
              <a:t>Q&amp;A + Feedback: Denver your turn to talk to us </a:t>
            </a:r>
          </a:p>
        </p:txBody>
      </p:sp>
      <p:sp>
        <p:nvSpPr>
          <p:cNvPr id="3" name="Text Placeholder 2">
            <a:extLst>
              <a:ext uri="{FF2B5EF4-FFF2-40B4-BE49-F238E27FC236}">
                <a16:creationId xmlns:a16="http://schemas.microsoft.com/office/drawing/2014/main" id="{D6F8E9FE-B3A4-4BF7-9291-0CA6C388528B}"/>
              </a:ext>
            </a:extLst>
          </p:cNvPr>
          <p:cNvSpPr txBox="1">
            <a:spLocks/>
          </p:cNvSpPr>
          <p:nvPr/>
        </p:nvSpPr>
        <p:spPr>
          <a:xfrm>
            <a:off x="573218" y="1368467"/>
            <a:ext cx="6424481" cy="3732874"/>
          </a:xfrm>
          <a:prstGeom prst="rect">
            <a:avLst/>
          </a:prstGeom>
        </p:spPr>
        <p:txBody>
          <a:bodyPr vert="horz" wrap="square" lIns="0" tIns="0" rIns="0" bIns="0" rtlCol="0">
            <a:no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rgbClr val="000000"/>
                </a:solidFill>
                <a:latin typeface="+mn-lt"/>
                <a:ea typeface="+mn-ea"/>
                <a:cs typeface="Segoe UI Semilight" panose="020B04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rgbClr val="000000"/>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rgbClr val="000000"/>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00" kern="1200" spc="0" baseline="0">
                <a:solidFill>
                  <a:srgbClr val="000000"/>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0" kern="1200" spc="0" baseline="0">
                <a:solidFill>
                  <a:srgbClr val="000000"/>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a:t>Please take the time to fill out our 5-minute survey </a:t>
            </a:r>
          </a:p>
          <a:p>
            <a:pPr marL="0" indent="0"/>
            <a:endParaRPr lang="en-US" b="1"/>
          </a:p>
          <a:p>
            <a:pPr marL="0" indent="0">
              <a:buNone/>
            </a:pPr>
            <a:r>
              <a:rPr lang="en-US" b="1"/>
              <a:t>We want to hear from you. </a:t>
            </a:r>
          </a:p>
          <a:p>
            <a:pPr marL="0" indent="0">
              <a:buNone/>
            </a:pPr>
            <a:r>
              <a:rPr lang="en-US"/>
              <a:t>1) What’s your satisfaction with Access?</a:t>
            </a:r>
          </a:p>
          <a:p>
            <a:pPr marL="0" indent="0">
              <a:buNone/>
            </a:pPr>
            <a:r>
              <a:rPr lang="en-US"/>
              <a:t>2) What do you think our priorities should be?</a:t>
            </a:r>
          </a:p>
          <a:p>
            <a:pPr marL="0" indent="0">
              <a:buNone/>
            </a:pPr>
            <a:r>
              <a:rPr lang="en-US"/>
              <a:t>3) Top 3 things you would like us add or improve?</a:t>
            </a:r>
          </a:p>
          <a:p>
            <a:pPr marL="0" indent="0">
              <a:buNone/>
            </a:pPr>
            <a:endParaRPr lang="en-US"/>
          </a:p>
          <a:p>
            <a:pPr marL="0" indent="0">
              <a:buNone/>
            </a:pPr>
            <a:r>
              <a:rPr lang="en-US"/>
              <a:t>Hold your phone up to the screen and use this QR code to access our survey</a:t>
            </a:r>
          </a:p>
          <a:p>
            <a:pPr marL="0" indent="0">
              <a:buNone/>
            </a:pPr>
            <a:endParaRPr lang="en-US" b="1"/>
          </a:p>
          <a:p>
            <a:pPr marL="0" indent="0">
              <a:buNone/>
            </a:pPr>
            <a:endParaRPr lang="en-US" b="1"/>
          </a:p>
          <a:p>
            <a:pPr marL="0" indent="0">
              <a:buNone/>
            </a:pPr>
            <a:endParaRPr lang="en-US" b="1"/>
          </a:p>
          <a:p>
            <a:pPr marL="0" indent="0">
              <a:buNone/>
            </a:pPr>
            <a:endParaRPr lang="en-US" b="1"/>
          </a:p>
          <a:p>
            <a:pPr marL="0" indent="0">
              <a:buNone/>
            </a:pPr>
            <a:r>
              <a:rPr lang="en-US" b="1"/>
              <a:t>Or go to this link</a:t>
            </a:r>
          </a:p>
          <a:p>
            <a:pPr marL="0" indent="0">
              <a:buNone/>
            </a:pPr>
            <a:r>
              <a:rPr lang="en-US" b="1">
                <a:hlinkClick r:id="rId2"/>
              </a:rPr>
              <a:t>https://forms.office.com/r/BEay6LzJL6</a:t>
            </a:r>
            <a:endParaRPr lang="en-US" b="1"/>
          </a:p>
          <a:p>
            <a:pPr marL="0" indent="0">
              <a:buNone/>
            </a:pPr>
            <a:endParaRPr lang="en-US" b="1"/>
          </a:p>
          <a:p>
            <a:pPr marL="0" indent="0">
              <a:buNone/>
            </a:pPr>
            <a:endParaRPr lang="en-US" b="1"/>
          </a:p>
          <a:p>
            <a:pPr marL="0" indent="0">
              <a:buNone/>
            </a:pPr>
            <a:endParaRPr lang="en-US" b="1"/>
          </a:p>
        </p:txBody>
      </p:sp>
      <p:pic>
        <p:nvPicPr>
          <p:cNvPr id="4" name="Picture 3" descr="A close up of a logo&#10;&#10;Description generated with high confidence">
            <a:extLst>
              <a:ext uri="{FF2B5EF4-FFF2-40B4-BE49-F238E27FC236}">
                <a16:creationId xmlns:a16="http://schemas.microsoft.com/office/drawing/2014/main" id="{4ACFA523-910F-43A0-90F0-7273B9A9BA30}"/>
              </a:ext>
            </a:extLst>
          </p:cNvPr>
          <p:cNvPicPr>
            <a:picLocks noChangeAspect="1"/>
          </p:cNvPicPr>
          <p:nvPr/>
        </p:nvPicPr>
        <p:blipFill>
          <a:blip r:embed="rId3"/>
          <a:stretch>
            <a:fillRect/>
          </a:stretch>
        </p:blipFill>
        <p:spPr>
          <a:xfrm>
            <a:off x="6659563" y="1273361"/>
            <a:ext cx="5219700" cy="4762976"/>
          </a:xfrm>
          <a:prstGeom prst="rect">
            <a:avLst/>
          </a:prstGeom>
          <a:noFill/>
        </p:spPr>
      </p:pic>
      <p:sp>
        <p:nvSpPr>
          <p:cNvPr id="8" name="TextBox 7">
            <a:extLst>
              <a:ext uri="{FF2B5EF4-FFF2-40B4-BE49-F238E27FC236}">
                <a16:creationId xmlns:a16="http://schemas.microsoft.com/office/drawing/2014/main" id="{8F8E3659-CAB6-449C-9F9A-6063C51D83F8}"/>
              </a:ext>
            </a:extLst>
          </p:cNvPr>
          <p:cNvSpPr txBox="1"/>
          <p:nvPr/>
        </p:nvSpPr>
        <p:spPr>
          <a:xfrm>
            <a:off x="471488" y="3337070"/>
            <a:ext cx="3128962" cy="635559"/>
          </a:xfrm>
          <a:prstGeom prst="rect">
            <a:avLst/>
          </a:prstGeom>
          <a:noFill/>
        </p:spPr>
        <p:txBody>
          <a:bodyPr wrap="square">
            <a:spAutoFit/>
          </a:bodyPr>
          <a:lstStyle/>
          <a:p>
            <a:endParaRPr lang="en-US"/>
          </a:p>
          <a:p>
            <a:endParaRPr lang="en-US"/>
          </a:p>
        </p:txBody>
      </p:sp>
      <p:pic>
        <p:nvPicPr>
          <p:cNvPr id="2050" name="Picture 2" descr="QRCode for Denver Access User Group - Developer Customer Satisfaction and Feedback ">
            <a:extLst>
              <a:ext uri="{FF2B5EF4-FFF2-40B4-BE49-F238E27FC236}">
                <a16:creationId xmlns:a16="http://schemas.microsoft.com/office/drawing/2014/main" id="{99E221C5-91F5-4AB9-8F37-25ECBCA4A37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04267" y="4405495"/>
            <a:ext cx="1894770" cy="18947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13203633"/>
      </p:ext>
    </p:extLst>
  </p:cSld>
  <p:clrMapOvr>
    <a:masterClrMapping/>
  </p:clrMapOvr>
  <mc:AlternateContent xmlns:mc="http://schemas.openxmlformats.org/markup-compatibility/2006" xmlns:p159="http://schemas.microsoft.com/office/powerpoint/2015/09/main">
    <mc:Choice Requires="p159">
      <p:transition>
        <p159:morph option="byObject"/>
      </p:transition>
    </mc:Choice>
    <mc:Fallback xmlns="">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CDB44E8-0540-488B-8100-B96374E3CF93}"/>
              </a:ext>
            </a:extLst>
          </p:cNvPr>
          <p:cNvPicPr>
            <a:picLocks noChangeAspect="1"/>
          </p:cNvPicPr>
          <p:nvPr/>
        </p:nvPicPr>
        <p:blipFill>
          <a:blip r:embed="rId2"/>
          <a:stretch>
            <a:fillRect/>
          </a:stretch>
        </p:blipFill>
        <p:spPr>
          <a:xfrm>
            <a:off x="4142012" y="0"/>
            <a:ext cx="7760368" cy="6858000"/>
          </a:xfrm>
          <a:prstGeom prst="rect">
            <a:avLst/>
          </a:prstGeom>
        </p:spPr>
      </p:pic>
      <p:pic>
        <p:nvPicPr>
          <p:cNvPr id="5" name="Graphic 4" descr="Badge Question Mark with solid fill">
            <a:extLst>
              <a:ext uri="{FF2B5EF4-FFF2-40B4-BE49-F238E27FC236}">
                <a16:creationId xmlns:a16="http://schemas.microsoft.com/office/drawing/2014/main" id="{1C0604D2-6F8A-40AE-9BE5-AC703AA0E1E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900894" y="489858"/>
            <a:ext cx="855678" cy="855678"/>
          </a:xfrm>
          <a:prstGeom prst="rect">
            <a:avLst/>
          </a:prstGeom>
        </p:spPr>
      </p:pic>
      <p:pic>
        <p:nvPicPr>
          <p:cNvPr id="6" name="Graphic 5" descr="Badge Question Mark with solid fill">
            <a:extLst>
              <a:ext uri="{FF2B5EF4-FFF2-40B4-BE49-F238E27FC236}">
                <a16:creationId xmlns:a16="http://schemas.microsoft.com/office/drawing/2014/main" id="{CC6BC84C-D7D1-49F0-9D01-75BD258BB03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900894" y="1835394"/>
            <a:ext cx="855678" cy="855678"/>
          </a:xfrm>
          <a:prstGeom prst="rect">
            <a:avLst/>
          </a:prstGeom>
        </p:spPr>
      </p:pic>
      <p:pic>
        <p:nvPicPr>
          <p:cNvPr id="7" name="Graphic 6" descr="Badge Question Mark with solid fill">
            <a:extLst>
              <a:ext uri="{FF2B5EF4-FFF2-40B4-BE49-F238E27FC236}">
                <a16:creationId xmlns:a16="http://schemas.microsoft.com/office/drawing/2014/main" id="{705581AF-CFCF-46FC-96B5-A1DFC99A725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900894" y="3429000"/>
            <a:ext cx="855678" cy="855678"/>
          </a:xfrm>
          <a:prstGeom prst="rect">
            <a:avLst/>
          </a:prstGeom>
        </p:spPr>
      </p:pic>
      <p:pic>
        <p:nvPicPr>
          <p:cNvPr id="8" name="Graphic 7" descr="Badge Question Mark with solid fill">
            <a:extLst>
              <a:ext uri="{FF2B5EF4-FFF2-40B4-BE49-F238E27FC236}">
                <a16:creationId xmlns:a16="http://schemas.microsoft.com/office/drawing/2014/main" id="{DDE5DFEE-0ADC-4932-B7F4-2E774EA930C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900894" y="4923972"/>
            <a:ext cx="855678" cy="855678"/>
          </a:xfrm>
          <a:prstGeom prst="rect">
            <a:avLst/>
          </a:prstGeom>
        </p:spPr>
      </p:pic>
      <p:pic>
        <p:nvPicPr>
          <p:cNvPr id="9" name="Graphic 8" descr="Badge Question Mark with solid fill">
            <a:extLst>
              <a:ext uri="{FF2B5EF4-FFF2-40B4-BE49-F238E27FC236}">
                <a16:creationId xmlns:a16="http://schemas.microsoft.com/office/drawing/2014/main" id="{4C71A69B-8C5F-4088-BA0C-DD361AF5309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968204" y="6113658"/>
            <a:ext cx="855678" cy="855678"/>
          </a:xfrm>
          <a:prstGeom prst="rect">
            <a:avLst/>
          </a:prstGeom>
        </p:spPr>
      </p:pic>
      <p:sp>
        <p:nvSpPr>
          <p:cNvPr id="10" name="Title 1">
            <a:extLst>
              <a:ext uri="{FF2B5EF4-FFF2-40B4-BE49-F238E27FC236}">
                <a16:creationId xmlns:a16="http://schemas.microsoft.com/office/drawing/2014/main" id="{4D311C30-E788-49B9-B034-0E1A60860D31}"/>
              </a:ext>
            </a:extLst>
          </p:cNvPr>
          <p:cNvSpPr txBox="1">
            <a:spLocks/>
          </p:cNvSpPr>
          <p:nvPr/>
        </p:nvSpPr>
        <p:spPr>
          <a:xfrm>
            <a:off x="1212230" y="85784"/>
            <a:ext cx="9622924" cy="430887"/>
          </a:xfrm>
          <a:prstGeom prst="rect">
            <a:avLst/>
          </a:prstGeom>
        </p:spPr>
        <p:txBody>
          <a:bodyPr/>
          <a:lstStyle>
            <a:lvl1pPr algn="l" defTabSz="932742" rtl="0" eaLnBrk="1" latinLnBrk="0" hangingPunct="1">
              <a:lnSpc>
                <a:spcPct val="100000"/>
              </a:lnSpc>
              <a:spcBef>
                <a:spcPct val="0"/>
              </a:spcBef>
              <a:buNone/>
              <a:defRPr lang="en-US" sz="2800" b="0" kern="1200" cap="none" spc="-50" baseline="0" dirty="0" smtClean="0">
                <a:ln w="3175">
                  <a:noFill/>
                </a:ln>
                <a:solidFill>
                  <a:srgbClr val="000000"/>
                </a:solidFill>
                <a:effectLst/>
                <a:latin typeface="+mj-lt"/>
                <a:ea typeface="+mn-ea"/>
                <a:cs typeface="Segoe UI" pitchFamily="34" charset="0"/>
              </a:defRPr>
            </a:lvl1pPr>
          </a:lstStyle>
          <a:p>
            <a:r>
              <a:rPr lang="en-US"/>
              <a:t>The Public</a:t>
            </a:r>
            <a:br>
              <a:rPr lang="en-US"/>
            </a:br>
            <a:r>
              <a:rPr lang="en-US"/>
              <a:t>Roadmap</a:t>
            </a:r>
          </a:p>
          <a:p>
            <a:r>
              <a:rPr lang="en-US"/>
              <a:t>Oct  </a:t>
            </a:r>
          </a:p>
        </p:txBody>
      </p:sp>
      <p:pic>
        <p:nvPicPr>
          <p:cNvPr id="11" name="Picture 10" descr="A close up of a logo&#10;&#10;Description generated with high confidence">
            <a:extLst>
              <a:ext uri="{FF2B5EF4-FFF2-40B4-BE49-F238E27FC236}">
                <a16:creationId xmlns:a16="http://schemas.microsoft.com/office/drawing/2014/main" id="{A4E53477-FF9E-42F2-9888-02C1D1263909}"/>
              </a:ext>
            </a:extLst>
          </p:cNvPr>
          <p:cNvPicPr>
            <a:picLocks noChangeAspect="1"/>
          </p:cNvPicPr>
          <p:nvPr/>
        </p:nvPicPr>
        <p:blipFill>
          <a:blip r:embed="rId5"/>
          <a:stretch>
            <a:fillRect/>
          </a:stretch>
        </p:blipFill>
        <p:spPr>
          <a:xfrm>
            <a:off x="47625" y="-14273"/>
            <a:ext cx="1164605" cy="1061888"/>
          </a:xfrm>
          <a:prstGeom prst="rect">
            <a:avLst/>
          </a:prstGeom>
        </p:spPr>
      </p:pic>
    </p:spTree>
    <p:extLst>
      <p:ext uri="{BB962C8B-B14F-4D97-AF65-F5344CB8AC3E}">
        <p14:creationId xmlns:p14="http://schemas.microsoft.com/office/powerpoint/2010/main" val="309394398"/>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a:extLst>
              <a:ext uri="{FF2B5EF4-FFF2-40B4-BE49-F238E27FC236}">
                <a16:creationId xmlns:a16="http://schemas.microsoft.com/office/drawing/2014/main" id="{BFF3F557-4C93-4CDE-B0A2-0A913E8001BA}"/>
              </a:ext>
            </a:extLst>
          </p:cNvPr>
          <p:cNvGraphicFramePr/>
          <p:nvPr/>
        </p:nvGraphicFramePr>
        <p:xfrm>
          <a:off x="3018971" y="-129743"/>
          <a:ext cx="9173030" cy="413568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itle 1">
            <a:extLst>
              <a:ext uri="{FF2B5EF4-FFF2-40B4-BE49-F238E27FC236}">
                <a16:creationId xmlns:a16="http://schemas.microsoft.com/office/drawing/2014/main" id="{51AB613F-A8A4-473B-B67F-9D94ADA24F24}"/>
              </a:ext>
            </a:extLst>
          </p:cNvPr>
          <p:cNvSpPr txBox="1">
            <a:spLocks/>
          </p:cNvSpPr>
          <p:nvPr/>
        </p:nvSpPr>
        <p:spPr>
          <a:xfrm>
            <a:off x="1164605" y="9584"/>
            <a:ext cx="9622924" cy="430887"/>
          </a:xfrm>
          <a:prstGeom prst="rect">
            <a:avLst/>
          </a:prstGeom>
        </p:spPr>
        <p:txBody>
          <a:bodyPr/>
          <a:lstStyle>
            <a:lvl1pPr algn="l" defTabSz="932742" rtl="0" eaLnBrk="1" latinLnBrk="0" hangingPunct="1">
              <a:lnSpc>
                <a:spcPct val="100000"/>
              </a:lnSpc>
              <a:spcBef>
                <a:spcPct val="0"/>
              </a:spcBef>
              <a:buNone/>
              <a:defRPr lang="en-US" sz="2800" b="0" kern="1200" cap="none" spc="-50" baseline="0" dirty="0" smtClean="0">
                <a:ln w="3175">
                  <a:noFill/>
                </a:ln>
                <a:solidFill>
                  <a:srgbClr val="000000"/>
                </a:solidFill>
                <a:effectLst/>
                <a:latin typeface="+mj-lt"/>
                <a:ea typeface="+mn-ea"/>
                <a:cs typeface="Segoe UI" pitchFamily="34" charset="0"/>
              </a:defRPr>
            </a:lvl1pPr>
          </a:lstStyle>
          <a:p>
            <a:r>
              <a:rPr lang="en-US"/>
              <a:t>The Real Roadmap ( now public </a:t>
            </a:r>
            <a:r>
              <a:rPr lang="en-US">
                <a:sym typeface="Wingdings" panose="05000000000000000000" pitchFamily="2" charset="2"/>
              </a:rPr>
              <a:t>) </a:t>
            </a:r>
            <a:endParaRPr lang="en-US"/>
          </a:p>
        </p:txBody>
      </p:sp>
      <p:pic>
        <p:nvPicPr>
          <p:cNvPr id="8" name="Picture 7" descr="A close up of a logo&#10;&#10;Description generated with high confidence">
            <a:extLst>
              <a:ext uri="{FF2B5EF4-FFF2-40B4-BE49-F238E27FC236}">
                <a16:creationId xmlns:a16="http://schemas.microsoft.com/office/drawing/2014/main" id="{7A76CF11-32C6-40B3-A3C3-4316280FE288}"/>
              </a:ext>
            </a:extLst>
          </p:cNvPr>
          <p:cNvPicPr>
            <a:picLocks noChangeAspect="1"/>
          </p:cNvPicPr>
          <p:nvPr/>
        </p:nvPicPr>
        <p:blipFill>
          <a:blip r:embed="rId7"/>
          <a:stretch>
            <a:fillRect/>
          </a:stretch>
        </p:blipFill>
        <p:spPr>
          <a:xfrm>
            <a:off x="0" y="-90473"/>
            <a:ext cx="1164605" cy="1061888"/>
          </a:xfrm>
          <a:prstGeom prst="rect">
            <a:avLst/>
          </a:prstGeom>
        </p:spPr>
      </p:pic>
      <p:sp>
        <p:nvSpPr>
          <p:cNvPr id="9" name="TextBox 8">
            <a:extLst>
              <a:ext uri="{FF2B5EF4-FFF2-40B4-BE49-F238E27FC236}">
                <a16:creationId xmlns:a16="http://schemas.microsoft.com/office/drawing/2014/main" id="{518474F5-D97C-432A-A3E7-98A8F58568C0}"/>
              </a:ext>
            </a:extLst>
          </p:cNvPr>
          <p:cNvSpPr txBox="1"/>
          <p:nvPr/>
        </p:nvSpPr>
        <p:spPr>
          <a:xfrm>
            <a:off x="234625" y="2366755"/>
            <a:ext cx="2367508" cy="615553"/>
          </a:xfrm>
          <a:prstGeom prst="rect">
            <a:avLst/>
          </a:prstGeom>
          <a:noFill/>
        </p:spPr>
        <p:txBody>
          <a:bodyPr wrap="none" lIns="0" tIns="0" rIns="0" bIns="0" rtlCol="0">
            <a:spAutoFit/>
          </a:bodyPr>
          <a:lstStyle/>
          <a:p>
            <a:pPr algn="l"/>
            <a:r>
              <a:rPr lang="en-US" sz="2000">
                <a:gradFill>
                  <a:gsLst>
                    <a:gs pos="2917">
                      <a:schemeClr val="tx1"/>
                    </a:gs>
                    <a:gs pos="30000">
                      <a:schemeClr val="tx1"/>
                    </a:gs>
                  </a:gsLst>
                  <a:lin ang="5400000" scaled="0"/>
                </a:gradFill>
              </a:rPr>
              <a:t>Power Platform</a:t>
            </a:r>
            <a:br>
              <a:rPr lang="en-US" sz="2000">
                <a:gradFill>
                  <a:gsLst>
                    <a:gs pos="2917">
                      <a:schemeClr val="tx1"/>
                    </a:gs>
                    <a:gs pos="30000">
                      <a:schemeClr val="tx1"/>
                    </a:gs>
                  </a:gsLst>
                  <a:lin ang="5400000" scaled="0"/>
                </a:gradFill>
              </a:rPr>
            </a:br>
            <a:r>
              <a:rPr lang="en-US" sz="2000">
                <a:gradFill>
                  <a:gsLst>
                    <a:gs pos="2917">
                      <a:schemeClr val="tx1"/>
                    </a:gs>
                    <a:gs pos="30000">
                      <a:schemeClr val="tx1"/>
                    </a:gs>
                  </a:gsLst>
                  <a:lin ang="5400000" scaled="0"/>
                </a:gradFill>
              </a:rPr>
              <a:t>Dataverse Connector</a:t>
            </a:r>
          </a:p>
        </p:txBody>
      </p:sp>
      <p:sp>
        <p:nvSpPr>
          <p:cNvPr id="10" name="TextBox 9">
            <a:extLst>
              <a:ext uri="{FF2B5EF4-FFF2-40B4-BE49-F238E27FC236}">
                <a16:creationId xmlns:a16="http://schemas.microsoft.com/office/drawing/2014/main" id="{4D502F17-6B27-49B3-9065-CD75AAEAD2C2}"/>
              </a:ext>
            </a:extLst>
          </p:cNvPr>
          <p:cNvSpPr txBox="1"/>
          <p:nvPr/>
        </p:nvSpPr>
        <p:spPr>
          <a:xfrm>
            <a:off x="234625" y="4096483"/>
            <a:ext cx="2609304" cy="307777"/>
          </a:xfrm>
          <a:prstGeom prst="rect">
            <a:avLst/>
          </a:prstGeom>
          <a:noFill/>
        </p:spPr>
        <p:txBody>
          <a:bodyPr wrap="none" lIns="0" tIns="0" rIns="0" bIns="0" rtlCol="0">
            <a:spAutoFit/>
          </a:bodyPr>
          <a:lstStyle/>
          <a:p>
            <a:pPr algn="l"/>
            <a:r>
              <a:rPr lang="en-US" sz="2000">
                <a:gradFill>
                  <a:gsLst>
                    <a:gs pos="2917">
                      <a:schemeClr val="tx1"/>
                    </a:gs>
                    <a:gs pos="30000">
                      <a:schemeClr val="tx1"/>
                    </a:gs>
                  </a:gsLst>
                  <a:lin ang="5400000" scaled="0"/>
                </a:gradFill>
              </a:rPr>
              <a:t>Graph Data Connector</a:t>
            </a:r>
          </a:p>
        </p:txBody>
      </p:sp>
      <p:sp>
        <p:nvSpPr>
          <p:cNvPr id="11" name="TextBox 10">
            <a:extLst>
              <a:ext uri="{FF2B5EF4-FFF2-40B4-BE49-F238E27FC236}">
                <a16:creationId xmlns:a16="http://schemas.microsoft.com/office/drawing/2014/main" id="{47E5F941-402E-4272-B531-555CA52FB371}"/>
              </a:ext>
            </a:extLst>
          </p:cNvPr>
          <p:cNvSpPr txBox="1"/>
          <p:nvPr/>
        </p:nvSpPr>
        <p:spPr>
          <a:xfrm>
            <a:off x="232312" y="4739788"/>
            <a:ext cx="3120487" cy="2154436"/>
          </a:xfrm>
          <a:prstGeom prst="rect">
            <a:avLst/>
          </a:prstGeom>
          <a:noFill/>
        </p:spPr>
        <p:txBody>
          <a:bodyPr wrap="square" lIns="0" tIns="0" rIns="0" bIns="0" rtlCol="0">
            <a:spAutoFit/>
          </a:bodyPr>
          <a:lstStyle/>
          <a:p>
            <a:pPr algn="l"/>
            <a:r>
              <a:rPr lang="en-US" sz="2000">
                <a:gradFill>
                  <a:gsLst>
                    <a:gs pos="2917">
                      <a:schemeClr val="tx1"/>
                    </a:gs>
                    <a:gs pos="30000">
                      <a:schemeClr val="tx1"/>
                    </a:gs>
                  </a:gsLst>
                  <a:lin ang="5400000" scaled="0"/>
                </a:gradFill>
              </a:rPr>
              <a:t>New Web Browser Control to Support Chromium Edge</a:t>
            </a:r>
          </a:p>
          <a:p>
            <a:pPr algn="l"/>
            <a:endParaRPr lang="en-US" sz="2000">
              <a:gradFill>
                <a:gsLst>
                  <a:gs pos="2917">
                    <a:schemeClr val="tx1"/>
                  </a:gs>
                  <a:gs pos="30000">
                    <a:schemeClr val="tx1"/>
                  </a:gs>
                </a:gsLst>
                <a:lin ang="5400000" scaled="0"/>
              </a:gradFill>
            </a:endParaRPr>
          </a:p>
          <a:p>
            <a:pPr algn="l"/>
            <a:r>
              <a:rPr lang="en-US" sz="2000">
                <a:gradFill>
                  <a:gsLst>
                    <a:gs pos="2917">
                      <a:schemeClr val="tx1"/>
                    </a:gs>
                    <a:gs pos="30000">
                      <a:schemeClr val="tx1"/>
                    </a:gs>
                  </a:gsLst>
                  <a:lin ang="5400000" scaled="0"/>
                </a:gradFill>
              </a:rPr>
              <a:t>Enabling Large Access Aware for 32 Bit Access</a:t>
            </a:r>
          </a:p>
          <a:p>
            <a:pPr algn="l"/>
            <a:endParaRPr lang="en-US" sz="2000">
              <a:gradFill>
                <a:gsLst>
                  <a:gs pos="2917">
                    <a:schemeClr val="tx1"/>
                  </a:gs>
                  <a:gs pos="30000">
                    <a:schemeClr val="tx1"/>
                  </a:gs>
                </a:gsLst>
                <a:lin ang="5400000" scaled="0"/>
              </a:gradFill>
            </a:endParaRPr>
          </a:p>
          <a:p>
            <a:pPr algn="l"/>
            <a:r>
              <a:rPr lang="en-US" sz="2000">
                <a:gradFill>
                  <a:gsLst>
                    <a:gs pos="2917">
                      <a:schemeClr val="tx1"/>
                    </a:gs>
                    <a:gs pos="30000">
                      <a:schemeClr val="tx1"/>
                    </a:gs>
                  </a:gsLst>
                  <a:lin ang="5400000" scaled="0"/>
                </a:gradFill>
              </a:rPr>
              <a:t>Access SQL Monaco Editor </a:t>
            </a:r>
          </a:p>
        </p:txBody>
      </p:sp>
      <p:sp>
        <p:nvSpPr>
          <p:cNvPr id="12" name="TextBox 11">
            <a:extLst>
              <a:ext uri="{FF2B5EF4-FFF2-40B4-BE49-F238E27FC236}">
                <a16:creationId xmlns:a16="http://schemas.microsoft.com/office/drawing/2014/main" id="{5C937A1D-C54B-4E11-94E7-D99EA31AAE26}"/>
              </a:ext>
            </a:extLst>
          </p:cNvPr>
          <p:cNvSpPr txBox="1"/>
          <p:nvPr/>
        </p:nvSpPr>
        <p:spPr>
          <a:xfrm>
            <a:off x="232313" y="3226736"/>
            <a:ext cx="2465996" cy="615553"/>
          </a:xfrm>
          <a:prstGeom prst="rect">
            <a:avLst/>
          </a:prstGeom>
          <a:noFill/>
        </p:spPr>
        <p:txBody>
          <a:bodyPr wrap="none" lIns="0" tIns="0" rIns="0" bIns="0" rtlCol="0">
            <a:spAutoFit/>
          </a:bodyPr>
          <a:lstStyle/>
          <a:p>
            <a:pPr algn="l"/>
            <a:r>
              <a:rPr lang="en-US" sz="2000" b="1">
                <a:gradFill>
                  <a:gsLst>
                    <a:gs pos="2917">
                      <a:schemeClr val="tx1"/>
                    </a:gs>
                    <a:gs pos="30000">
                      <a:schemeClr val="tx1"/>
                    </a:gs>
                  </a:gsLst>
                  <a:lin ang="5400000" scaled="0"/>
                </a:gradFill>
              </a:rPr>
              <a:t>“Monster Bug” aka </a:t>
            </a:r>
            <a:br>
              <a:rPr lang="en-US" sz="2000" b="1">
                <a:gradFill>
                  <a:gsLst>
                    <a:gs pos="2917">
                      <a:schemeClr val="tx1"/>
                    </a:gs>
                    <a:gs pos="30000">
                      <a:schemeClr val="tx1"/>
                    </a:gs>
                  </a:gsLst>
                  <a:lin ang="5400000" scaled="0"/>
                </a:gradFill>
              </a:rPr>
            </a:br>
            <a:r>
              <a:rPr lang="en-US" sz="2000" b="1">
                <a:gradFill>
                  <a:gsLst>
                    <a:gs pos="2917">
                      <a:schemeClr val="tx1"/>
                    </a:gs>
                    <a:gs pos="30000">
                      <a:schemeClr val="tx1"/>
                    </a:gs>
                  </a:gsLst>
                  <a:lin ang="5400000" scaled="0"/>
                </a:gradFill>
              </a:rPr>
              <a:t>DB Inconsistency Fix</a:t>
            </a:r>
          </a:p>
        </p:txBody>
      </p:sp>
      <p:sp>
        <p:nvSpPr>
          <p:cNvPr id="13" name="TextBox 12">
            <a:extLst>
              <a:ext uri="{FF2B5EF4-FFF2-40B4-BE49-F238E27FC236}">
                <a16:creationId xmlns:a16="http://schemas.microsoft.com/office/drawing/2014/main" id="{37423B3E-23C0-4C7E-9C8A-83F3226EF208}"/>
              </a:ext>
            </a:extLst>
          </p:cNvPr>
          <p:cNvSpPr txBox="1"/>
          <p:nvPr/>
        </p:nvSpPr>
        <p:spPr>
          <a:xfrm>
            <a:off x="3902667" y="2372259"/>
            <a:ext cx="1160802" cy="615553"/>
          </a:xfrm>
          <a:prstGeom prst="rect">
            <a:avLst/>
          </a:prstGeom>
          <a:solidFill>
            <a:schemeClr val="bg2"/>
          </a:solidFill>
          <a:effectLst>
            <a:outerShdw blurRad="50800" dist="50800" dir="5400000" algn="ctr" rotWithShape="0">
              <a:schemeClr val="bg1"/>
            </a:outerShdw>
          </a:effectLst>
        </p:spPr>
        <p:txBody>
          <a:bodyPr wrap="square" lIns="0" tIns="0" rIns="0" bIns="0" rtlCol="0">
            <a:spAutoFit/>
          </a:bodyPr>
          <a:lstStyle/>
          <a:p>
            <a:pPr algn="ctr"/>
            <a:r>
              <a:rPr lang="en-US" sz="2000"/>
              <a:t>Public </a:t>
            </a:r>
          </a:p>
          <a:p>
            <a:pPr algn="ctr"/>
            <a:r>
              <a:rPr lang="en-US" sz="2000"/>
              <a:t>Beta</a:t>
            </a:r>
          </a:p>
        </p:txBody>
      </p:sp>
      <p:sp>
        <p:nvSpPr>
          <p:cNvPr id="14" name="TextBox 13">
            <a:extLst>
              <a:ext uri="{FF2B5EF4-FFF2-40B4-BE49-F238E27FC236}">
                <a16:creationId xmlns:a16="http://schemas.microsoft.com/office/drawing/2014/main" id="{9283CDE9-39C3-4A4E-B302-BB0FDCF90771}"/>
              </a:ext>
            </a:extLst>
          </p:cNvPr>
          <p:cNvSpPr txBox="1"/>
          <p:nvPr/>
        </p:nvSpPr>
        <p:spPr>
          <a:xfrm>
            <a:off x="5623433" y="3349529"/>
            <a:ext cx="945134" cy="307777"/>
          </a:xfrm>
          <a:prstGeom prst="rect">
            <a:avLst/>
          </a:prstGeom>
          <a:solidFill>
            <a:schemeClr val="tx1"/>
          </a:solidFill>
          <a:effectLst>
            <a:outerShdw blurRad="50800" dist="50800" dir="5400000" algn="ctr" rotWithShape="0">
              <a:schemeClr val="bg1"/>
            </a:outerShdw>
          </a:effectLst>
        </p:spPr>
        <p:txBody>
          <a:bodyPr wrap="square" lIns="0" tIns="0" rIns="0" bIns="0" rtlCol="0">
            <a:spAutoFit/>
          </a:bodyPr>
          <a:lstStyle>
            <a:defPPr>
              <a:defRPr lang="en-US"/>
            </a:defPPr>
            <a:lvl1pPr algn="ctr">
              <a:defRPr sz="2000">
                <a:solidFill>
                  <a:schemeClr val="bg1"/>
                </a:solidFill>
              </a:defRPr>
            </a:lvl1pPr>
          </a:lstStyle>
          <a:p>
            <a:r>
              <a:rPr lang="en-US"/>
              <a:t>Fix</a:t>
            </a:r>
          </a:p>
        </p:txBody>
      </p:sp>
      <p:sp>
        <p:nvSpPr>
          <p:cNvPr id="15" name="TextBox 14">
            <a:extLst>
              <a:ext uri="{FF2B5EF4-FFF2-40B4-BE49-F238E27FC236}">
                <a16:creationId xmlns:a16="http://schemas.microsoft.com/office/drawing/2014/main" id="{9C78DB33-83B4-46FA-B6FA-4E747439707D}"/>
              </a:ext>
            </a:extLst>
          </p:cNvPr>
          <p:cNvSpPr txBox="1"/>
          <p:nvPr/>
        </p:nvSpPr>
        <p:spPr>
          <a:xfrm>
            <a:off x="7848821" y="2400926"/>
            <a:ext cx="705656" cy="307777"/>
          </a:xfrm>
          <a:prstGeom prst="rect">
            <a:avLst/>
          </a:prstGeom>
          <a:solidFill>
            <a:schemeClr val="tx1"/>
          </a:solidFill>
          <a:effectLst>
            <a:outerShdw blurRad="50800" dist="50800" dir="5400000" algn="ctr" rotWithShape="0">
              <a:schemeClr val="bg1"/>
            </a:outerShdw>
          </a:effectLst>
        </p:spPr>
        <p:txBody>
          <a:bodyPr wrap="square" lIns="0" tIns="0" rIns="0" bIns="0" rtlCol="0">
            <a:spAutoFit/>
          </a:bodyPr>
          <a:lstStyle/>
          <a:p>
            <a:pPr algn="ctr"/>
            <a:r>
              <a:rPr lang="en-US" sz="2000">
                <a:solidFill>
                  <a:schemeClr val="bg1"/>
                </a:solidFill>
              </a:rPr>
              <a:t>GA</a:t>
            </a:r>
          </a:p>
        </p:txBody>
      </p:sp>
      <p:sp>
        <p:nvSpPr>
          <p:cNvPr id="16" name="TextBox 15">
            <a:extLst>
              <a:ext uri="{FF2B5EF4-FFF2-40B4-BE49-F238E27FC236}">
                <a16:creationId xmlns:a16="http://schemas.microsoft.com/office/drawing/2014/main" id="{698AB10F-60A9-4DF0-A0B0-47818BC7782D}"/>
              </a:ext>
            </a:extLst>
          </p:cNvPr>
          <p:cNvSpPr txBox="1"/>
          <p:nvPr/>
        </p:nvSpPr>
        <p:spPr>
          <a:xfrm>
            <a:off x="10644121" y="4756731"/>
            <a:ext cx="705656" cy="307777"/>
          </a:xfrm>
          <a:prstGeom prst="rect">
            <a:avLst/>
          </a:prstGeom>
          <a:solidFill>
            <a:schemeClr val="tx1"/>
          </a:solidFill>
          <a:effectLst>
            <a:outerShdw blurRad="50800" dist="50800" dir="5400000" algn="ctr" rotWithShape="0">
              <a:schemeClr val="bg1"/>
            </a:outerShdw>
          </a:effectLst>
        </p:spPr>
        <p:txBody>
          <a:bodyPr wrap="square" lIns="0" tIns="0" rIns="0" bIns="0" rtlCol="0">
            <a:spAutoFit/>
          </a:bodyPr>
          <a:lstStyle>
            <a:defPPr>
              <a:defRPr lang="en-US"/>
            </a:defPPr>
            <a:lvl1pPr algn="ctr">
              <a:defRPr sz="2000">
                <a:solidFill>
                  <a:schemeClr val="bg1"/>
                </a:solidFill>
              </a:defRPr>
            </a:lvl1pPr>
          </a:lstStyle>
          <a:p>
            <a:r>
              <a:rPr lang="en-US"/>
              <a:t>GA</a:t>
            </a:r>
          </a:p>
        </p:txBody>
      </p:sp>
      <p:sp>
        <p:nvSpPr>
          <p:cNvPr id="17" name="TextBox 16">
            <a:extLst>
              <a:ext uri="{FF2B5EF4-FFF2-40B4-BE49-F238E27FC236}">
                <a16:creationId xmlns:a16="http://schemas.microsoft.com/office/drawing/2014/main" id="{26BF762A-BB70-4265-A7BF-25FECE696B0D}"/>
              </a:ext>
            </a:extLst>
          </p:cNvPr>
          <p:cNvSpPr txBox="1"/>
          <p:nvPr/>
        </p:nvSpPr>
        <p:spPr>
          <a:xfrm>
            <a:off x="10644121" y="5729566"/>
            <a:ext cx="705656" cy="307777"/>
          </a:xfrm>
          <a:prstGeom prst="rect">
            <a:avLst/>
          </a:prstGeom>
          <a:solidFill>
            <a:schemeClr val="tx1"/>
          </a:solidFill>
          <a:effectLst>
            <a:outerShdw blurRad="50800" dist="50800" dir="5400000" algn="ctr" rotWithShape="0">
              <a:schemeClr val="bg1"/>
            </a:outerShdw>
          </a:effectLst>
        </p:spPr>
        <p:txBody>
          <a:bodyPr wrap="square" lIns="0" tIns="0" rIns="0" bIns="0" rtlCol="0">
            <a:spAutoFit/>
          </a:bodyPr>
          <a:lstStyle>
            <a:defPPr>
              <a:defRPr lang="en-US"/>
            </a:defPPr>
            <a:lvl1pPr algn="ctr">
              <a:defRPr sz="2000">
                <a:solidFill>
                  <a:schemeClr val="bg1"/>
                </a:solidFill>
              </a:defRPr>
            </a:lvl1pPr>
          </a:lstStyle>
          <a:p>
            <a:r>
              <a:rPr lang="en-US"/>
              <a:t>GA</a:t>
            </a:r>
          </a:p>
        </p:txBody>
      </p:sp>
      <p:sp>
        <p:nvSpPr>
          <p:cNvPr id="18" name="TextBox 17">
            <a:extLst>
              <a:ext uri="{FF2B5EF4-FFF2-40B4-BE49-F238E27FC236}">
                <a16:creationId xmlns:a16="http://schemas.microsoft.com/office/drawing/2014/main" id="{CF1DA1A5-89E8-4327-9DB4-A45315FFDF95}"/>
              </a:ext>
            </a:extLst>
          </p:cNvPr>
          <p:cNvSpPr txBox="1"/>
          <p:nvPr/>
        </p:nvSpPr>
        <p:spPr>
          <a:xfrm>
            <a:off x="10644121" y="6501768"/>
            <a:ext cx="705656" cy="307777"/>
          </a:xfrm>
          <a:prstGeom prst="rect">
            <a:avLst/>
          </a:prstGeom>
          <a:solidFill>
            <a:schemeClr val="tx1"/>
          </a:solidFill>
          <a:effectLst>
            <a:outerShdw blurRad="50800" dist="50800" dir="5400000" algn="ctr" rotWithShape="0">
              <a:schemeClr val="bg1"/>
            </a:outerShdw>
          </a:effectLst>
        </p:spPr>
        <p:txBody>
          <a:bodyPr wrap="square" lIns="0" tIns="0" rIns="0" bIns="0" rtlCol="0">
            <a:spAutoFit/>
          </a:bodyPr>
          <a:lstStyle>
            <a:defPPr>
              <a:defRPr lang="en-US"/>
            </a:defPPr>
            <a:lvl1pPr algn="ctr">
              <a:defRPr sz="2000">
                <a:solidFill>
                  <a:schemeClr val="bg1"/>
                </a:solidFill>
              </a:defRPr>
            </a:lvl1pPr>
          </a:lstStyle>
          <a:p>
            <a:r>
              <a:rPr lang="en-US"/>
              <a:t>GA</a:t>
            </a:r>
          </a:p>
        </p:txBody>
      </p:sp>
      <p:sp>
        <p:nvSpPr>
          <p:cNvPr id="19" name="TextBox 18">
            <a:extLst>
              <a:ext uri="{FF2B5EF4-FFF2-40B4-BE49-F238E27FC236}">
                <a16:creationId xmlns:a16="http://schemas.microsoft.com/office/drawing/2014/main" id="{0AFEBD80-DE45-465C-9EBA-29945373AFAA}"/>
              </a:ext>
            </a:extLst>
          </p:cNvPr>
          <p:cNvSpPr txBox="1"/>
          <p:nvPr/>
        </p:nvSpPr>
        <p:spPr>
          <a:xfrm>
            <a:off x="8769733" y="4124684"/>
            <a:ext cx="705656" cy="307777"/>
          </a:xfrm>
          <a:prstGeom prst="rect">
            <a:avLst/>
          </a:prstGeom>
          <a:solidFill>
            <a:schemeClr val="tx1"/>
          </a:solidFill>
          <a:effectLst>
            <a:outerShdw blurRad="50800" dist="50800" dir="5400000" algn="ctr" rotWithShape="0">
              <a:schemeClr val="bg1"/>
            </a:outerShdw>
          </a:effectLst>
        </p:spPr>
        <p:txBody>
          <a:bodyPr wrap="square" lIns="0" tIns="0" rIns="0" bIns="0" rtlCol="0">
            <a:spAutoFit/>
          </a:bodyPr>
          <a:lstStyle>
            <a:defPPr>
              <a:defRPr lang="en-US"/>
            </a:defPPr>
            <a:lvl1pPr algn="ctr">
              <a:defRPr sz="2000">
                <a:solidFill>
                  <a:schemeClr val="bg1"/>
                </a:solidFill>
              </a:defRPr>
            </a:lvl1pPr>
          </a:lstStyle>
          <a:p>
            <a:r>
              <a:rPr lang="en-US"/>
              <a:t>GA</a:t>
            </a:r>
          </a:p>
        </p:txBody>
      </p:sp>
      <p:cxnSp>
        <p:nvCxnSpPr>
          <p:cNvPr id="21" name="Straight Connector 20">
            <a:extLst>
              <a:ext uri="{FF2B5EF4-FFF2-40B4-BE49-F238E27FC236}">
                <a16:creationId xmlns:a16="http://schemas.microsoft.com/office/drawing/2014/main" id="{DE340AE2-D8A4-4D7B-892A-E98AEE05BA1A}"/>
              </a:ext>
            </a:extLst>
          </p:cNvPr>
          <p:cNvCxnSpPr>
            <a:cxnSpLocks/>
          </p:cNvCxnSpPr>
          <p:nvPr/>
        </p:nvCxnSpPr>
        <p:spPr>
          <a:xfrm flipV="1">
            <a:off x="307140" y="3104520"/>
            <a:ext cx="11577719" cy="1"/>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0D902EBA-2889-4E9A-B1EA-4141D99CD773}"/>
              </a:ext>
            </a:extLst>
          </p:cNvPr>
          <p:cNvCxnSpPr>
            <a:cxnSpLocks/>
          </p:cNvCxnSpPr>
          <p:nvPr/>
        </p:nvCxnSpPr>
        <p:spPr>
          <a:xfrm flipV="1">
            <a:off x="232313" y="3969384"/>
            <a:ext cx="11577719" cy="1"/>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E0E2A06C-1EB6-49E8-98F0-FEA25DF004C7}"/>
              </a:ext>
            </a:extLst>
          </p:cNvPr>
          <p:cNvCxnSpPr>
            <a:cxnSpLocks/>
          </p:cNvCxnSpPr>
          <p:nvPr/>
        </p:nvCxnSpPr>
        <p:spPr>
          <a:xfrm flipV="1">
            <a:off x="232312" y="4593541"/>
            <a:ext cx="11577719" cy="1"/>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A46BC2A-9080-46AE-A0C4-05DF174D5FEA}"/>
              </a:ext>
            </a:extLst>
          </p:cNvPr>
          <p:cNvCxnSpPr>
            <a:cxnSpLocks/>
          </p:cNvCxnSpPr>
          <p:nvPr/>
        </p:nvCxnSpPr>
        <p:spPr>
          <a:xfrm flipV="1">
            <a:off x="246997" y="5519695"/>
            <a:ext cx="11577719" cy="1"/>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514E5EF-C771-41AE-85C3-62ED230FF8BE}"/>
              </a:ext>
            </a:extLst>
          </p:cNvPr>
          <p:cNvCxnSpPr>
            <a:cxnSpLocks/>
          </p:cNvCxnSpPr>
          <p:nvPr/>
        </p:nvCxnSpPr>
        <p:spPr>
          <a:xfrm flipV="1">
            <a:off x="246996" y="6388839"/>
            <a:ext cx="11577719" cy="1"/>
          </a:xfrm>
          <a:prstGeom prst="line">
            <a:avLst/>
          </a:prstGeom>
          <a:ln>
            <a:solidFill>
              <a:schemeClr val="bg1">
                <a:lumMod val="8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52977499"/>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7C9A07-7B8D-46A0-9EB3-06FB27E464D9}"/>
              </a:ext>
            </a:extLst>
          </p:cNvPr>
          <p:cNvSpPr>
            <a:spLocks noGrp="1"/>
          </p:cNvSpPr>
          <p:nvPr>
            <p:ph type="title"/>
          </p:nvPr>
        </p:nvSpPr>
        <p:spPr>
          <a:xfrm>
            <a:off x="446531" y="311297"/>
            <a:ext cx="11603737" cy="553998"/>
          </a:xfrm>
        </p:spPr>
        <p:txBody>
          <a:bodyPr/>
          <a:lstStyle/>
          <a:p>
            <a:r>
              <a:rPr lang="en-US"/>
              <a:t>How do we keep Access relevant in a cloud-based world?</a:t>
            </a:r>
          </a:p>
        </p:txBody>
      </p:sp>
      <p:sp>
        <p:nvSpPr>
          <p:cNvPr id="3" name="Text Placeholder 2">
            <a:extLst>
              <a:ext uri="{FF2B5EF4-FFF2-40B4-BE49-F238E27FC236}">
                <a16:creationId xmlns:a16="http://schemas.microsoft.com/office/drawing/2014/main" id="{80CE3C0F-8482-4D95-B089-ED740B4ECD7A}"/>
              </a:ext>
            </a:extLst>
          </p:cNvPr>
          <p:cNvSpPr>
            <a:spLocks noGrp="1"/>
          </p:cNvSpPr>
          <p:nvPr>
            <p:ph type="body" sz="quarter" idx="10"/>
          </p:nvPr>
        </p:nvSpPr>
        <p:spPr>
          <a:xfrm>
            <a:off x="497102" y="1376057"/>
            <a:ext cx="9095828" cy="4616648"/>
          </a:xfrm>
        </p:spPr>
        <p:txBody>
          <a:bodyPr/>
          <a:lstStyle/>
          <a:p>
            <a:pPr marL="0" indent="0">
              <a:buNone/>
            </a:pPr>
            <a:r>
              <a:rPr lang="en-US" sz="2000" b="1"/>
              <a:t>Strengths </a:t>
            </a:r>
          </a:p>
          <a:p>
            <a:pPr marL="0" indent="0">
              <a:buNone/>
            </a:pPr>
            <a:r>
              <a:rPr lang="en-US" sz="2000"/>
              <a:t>One of the originators of RAD aka “low-code | no code” solution development</a:t>
            </a:r>
          </a:p>
          <a:p>
            <a:pPr marL="0" indent="0">
              <a:buNone/>
            </a:pPr>
            <a:r>
              <a:rPr lang="en-US" sz="2000"/>
              <a:t>Huge base of users -  tens of millions every month </a:t>
            </a:r>
          </a:p>
          <a:p>
            <a:pPr marL="0" indent="0">
              <a:buNone/>
            </a:pPr>
            <a:r>
              <a:rPr lang="en-US" sz="2000"/>
              <a:t>Huge base of LOB apps</a:t>
            </a:r>
          </a:p>
          <a:p>
            <a:pPr marL="0" indent="0">
              <a:buNone/>
            </a:pPr>
            <a:endParaRPr lang="en-US" sz="2000"/>
          </a:p>
          <a:p>
            <a:pPr marL="0" indent="0">
              <a:buNone/>
            </a:pPr>
            <a:r>
              <a:rPr lang="en-US" sz="2000" b="1"/>
              <a:t>Challenges</a:t>
            </a:r>
          </a:p>
          <a:p>
            <a:pPr marL="0" indent="0">
              <a:buNone/>
            </a:pPr>
            <a:r>
              <a:rPr lang="en-US" sz="2000"/>
              <a:t>Security </a:t>
            </a:r>
          </a:p>
          <a:p>
            <a:pPr marL="0" indent="0">
              <a:buNone/>
            </a:pPr>
            <a:r>
              <a:rPr lang="en-US" sz="2000"/>
              <a:t>Compliance </a:t>
            </a:r>
          </a:p>
          <a:p>
            <a:pPr marL="0" indent="0">
              <a:buNone/>
            </a:pPr>
            <a:r>
              <a:rPr lang="en-US" sz="2000"/>
              <a:t>Flexibility with other form factors like mobile and collaboration apps</a:t>
            </a:r>
          </a:p>
          <a:p>
            <a:pPr marL="0" indent="0">
              <a:buNone/>
            </a:pPr>
            <a:endParaRPr lang="en-US" sz="2000"/>
          </a:p>
          <a:p>
            <a:pPr marL="0" indent="0">
              <a:buNone/>
            </a:pPr>
            <a:r>
              <a:rPr lang="en-US" sz="2000"/>
              <a:t>Our customers tell us we need to create </a:t>
            </a:r>
            <a:r>
              <a:rPr lang="en-US" sz="2000" b="1"/>
              <a:t>“hybrid” solutions </a:t>
            </a:r>
            <a:r>
              <a:rPr lang="en-US" sz="2000"/>
              <a:t>that can keep the value and ease of use of Access + get added value of cloud-based storage and app scenarios</a:t>
            </a:r>
          </a:p>
        </p:txBody>
      </p:sp>
      <p:sp>
        <p:nvSpPr>
          <p:cNvPr id="4" name="AutoShape 2" descr="SharePoint logo">
            <a:extLst>
              <a:ext uri="{FF2B5EF4-FFF2-40B4-BE49-F238E27FC236}">
                <a16:creationId xmlns:a16="http://schemas.microsoft.com/office/drawing/2014/main" id="{DAC501BB-FD0A-4628-8F57-7AA586CAC651}"/>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6" name="Picture 5" descr="A close up of a logo&#10;&#10;Description generated with high confidence">
            <a:extLst>
              <a:ext uri="{FF2B5EF4-FFF2-40B4-BE49-F238E27FC236}">
                <a16:creationId xmlns:a16="http://schemas.microsoft.com/office/drawing/2014/main" id="{1B518CAB-980A-4D49-9782-6CB88A15E5A6}"/>
              </a:ext>
            </a:extLst>
          </p:cNvPr>
          <p:cNvPicPr>
            <a:picLocks noChangeAspect="1"/>
          </p:cNvPicPr>
          <p:nvPr/>
        </p:nvPicPr>
        <p:blipFill>
          <a:blip r:embed="rId2"/>
          <a:stretch>
            <a:fillRect/>
          </a:stretch>
        </p:blipFill>
        <p:spPr>
          <a:xfrm>
            <a:off x="9536554" y="3897297"/>
            <a:ext cx="2391486" cy="2180560"/>
          </a:xfrm>
          <a:prstGeom prst="rect">
            <a:avLst/>
          </a:prstGeom>
        </p:spPr>
      </p:pic>
      <p:pic>
        <p:nvPicPr>
          <p:cNvPr id="12" name="Picture 11">
            <a:extLst>
              <a:ext uri="{FF2B5EF4-FFF2-40B4-BE49-F238E27FC236}">
                <a16:creationId xmlns:a16="http://schemas.microsoft.com/office/drawing/2014/main" id="{5F4E85C1-7819-4555-8FC5-9190B24C2C05}"/>
              </a:ext>
            </a:extLst>
          </p:cNvPr>
          <p:cNvPicPr>
            <a:picLocks noChangeAspect="1"/>
          </p:cNvPicPr>
          <p:nvPr/>
        </p:nvPicPr>
        <p:blipFill>
          <a:blip r:embed="rId3"/>
          <a:stretch>
            <a:fillRect/>
          </a:stretch>
        </p:blipFill>
        <p:spPr>
          <a:xfrm>
            <a:off x="10205681" y="2749983"/>
            <a:ext cx="1053233" cy="1053233"/>
          </a:xfrm>
          <a:prstGeom prst="rect">
            <a:avLst/>
          </a:prstGeom>
        </p:spPr>
      </p:pic>
      <p:pic>
        <p:nvPicPr>
          <p:cNvPr id="13" name="Picture 12">
            <a:extLst>
              <a:ext uri="{FF2B5EF4-FFF2-40B4-BE49-F238E27FC236}">
                <a16:creationId xmlns:a16="http://schemas.microsoft.com/office/drawing/2014/main" id="{A3A579B7-2E9D-4D7A-81B8-4F00D9A35C11}"/>
              </a:ext>
            </a:extLst>
          </p:cNvPr>
          <p:cNvPicPr>
            <a:picLocks noChangeAspect="1"/>
          </p:cNvPicPr>
          <p:nvPr/>
        </p:nvPicPr>
        <p:blipFill>
          <a:blip r:embed="rId4"/>
          <a:stretch>
            <a:fillRect/>
          </a:stretch>
        </p:blipFill>
        <p:spPr>
          <a:xfrm>
            <a:off x="9592930" y="865295"/>
            <a:ext cx="1991785" cy="1991785"/>
          </a:xfrm>
          <a:prstGeom prst="rect">
            <a:avLst/>
          </a:prstGeom>
        </p:spPr>
      </p:pic>
    </p:spTree>
    <p:extLst>
      <p:ext uri="{BB962C8B-B14F-4D97-AF65-F5344CB8AC3E}">
        <p14:creationId xmlns:p14="http://schemas.microsoft.com/office/powerpoint/2010/main" val="2652545425"/>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F132D2-D492-48B5-AF42-C39E5750A7B6}"/>
              </a:ext>
            </a:extLst>
          </p:cNvPr>
          <p:cNvSpPr>
            <a:spLocks noGrp="1"/>
          </p:cNvSpPr>
          <p:nvPr>
            <p:ph type="title"/>
          </p:nvPr>
        </p:nvSpPr>
        <p:spPr>
          <a:xfrm>
            <a:off x="159690" y="151611"/>
            <a:ext cx="5825441" cy="861774"/>
          </a:xfrm>
        </p:spPr>
        <p:txBody>
          <a:bodyPr vert="horz" wrap="square" lIns="0" tIns="0" rIns="0" bIns="0" rtlCol="0" anchor="t">
            <a:spAutoFit/>
          </a:bodyPr>
          <a:lstStyle/>
          <a:p>
            <a:r>
              <a:rPr lang="en-US"/>
              <a:t>What are Access Customers </a:t>
            </a:r>
            <a:br>
              <a:rPr lang="en-US"/>
            </a:br>
            <a:r>
              <a:rPr lang="en-US"/>
              <a:t>asking for?</a:t>
            </a:r>
          </a:p>
        </p:txBody>
      </p:sp>
      <p:pic>
        <p:nvPicPr>
          <p:cNvPr id="20" name="Picture 19">
            <a:extLst>
              <a:ext uri="{FF2B5EF4-FFF2-40B4-BE49-F238E27FC236}">
                <a16:creationId xmlns:a16="http://schemas.microsoft.com/office/drawing/2014/main" id="{0A6E4C57-364A-4638-80CF-400A650D7B8B}"/>
              </a:ext>
            </a:extLst>
          </p:cNvPr>
          <p:cNvPicPr>
            <a:picLocks noChangeAspect="1"/>
          </p:cNvPicPr>
          <p:nvPr/>
        </p:nvPicPr>
        <p:blipFill rotWithShape="1">
          <a:blip r:embed="rId3"/>
          <a:srcRect l="12568" t="-1" b="-6007"/>
          <a:stretch/>
        </p:blipFill>
        <p:spPr>
          <a:xfrm>
            <a:off x="6206870" y="236572"/>
            <a:ext cx="4668309" cy="1240039"/>
          </a:xfrm>
          <a:prstGeom prst="rect">
            <a:avLst/>
          </a:prstGeom>
          <a:effectLst>
            <a:outerShdw blurRad="50800" dist="38100" dir="18900000" algn="bl" rotWithShape="0">
              <a:prstClr val="black">
                <a:alpha val="40000"/>
              </a:prstClr>
            </a:outerShdw>
          </a:effectLst>
        </p:spPr>
      </p:pic>
      <p:pic>
        <p:nvPicPr>
          <p:cNvPr id="12" name="Picture 11">
            <a:extLst>
              <a:ext uri="{FF2B5EF4-FFF2-40B4-BE49-F238E27FC236}">
                <a16:creationId xmlns:a16="http://schemas.microsoft.com/office/drawing/2014/main" id="{57AC5CAC-6584-4945-9743-6B3F8C996C90}"/>
              </a:ext>
            </a:extLst>
          </p:cNvPr>
          <p:cNvPicPr>
            <a:picLocks noChangeAspect="1"/>
          </p:cNvPicPr>
          <p:nvPr/>
        </p:nvPicPr>
        <p:blipFill>
          <a:blip r:embed="rId4"/>
          <a:stretch>
            <a:fillRect/>
          </a:stretch>
        </p:blipFill>
        <p:spPr>
          <a:xfrm>
            <a:off x="6206869" y="1552738"/>
            <a:ext cx="4668309" cy="1171627"/>
          </a:xfrm>
          <a:prstGeom prst="rect">
            <a:avLst/>
          </a:prstGeom>
          <a:effectLst>
            <a:outerShdw blurRad="50800" dist="38100" dir="18900000" algn="bl" rotWithShape="0">
              <a:prstClr val="black">
                <a:alpha val="40000"/>
              </a:prstClr>
            </a:outerShdw>
          </a:effectLst>
        </p:spPr>
      </p:pic>
      <p:sp>
        <p:nvSpPr>
          <p:cNvPr id="4" name="TextBox 3">
            <a:extLst>
              <a:ext uri="{FF2B5EF4-FFF2-40B4-BE49-F238E27FC236}">
                <a16:creationId xmlns:a16="http://schemas.microsoft.com/office/drawing/2014/main" id="{B657629D-5C33-4DDB-9A85-F55F80FF9A64}"/>
              </a:ext>
            </a:extLst>
          </p:cNvPr>
          <p:cNvSpPr txBox="1"/>
          <p:nvPr/>
        </p:nvSpPr>
        <p:spPr>
          <a:xfrm>
            <a:off x="65872" y="1619071"/>
            <a:ext cx="5825441" cy="3677158"/>
          </a:xfrm>
          <a:prstGeom prst="rect">
            <a:avLst/>
          </a:prstGeom>
        </p:spPr>
        <p:txBody>
          <a:bodyPr vert="horz" lIns="91440" tIns="45720" rIns="91440" bIns="45720" rtlCol="0" anchor="t">
            <a:normAutofit/>
          </a:bodyPr>
          <a:lstStyle/>
          <a:p>
            <a:pPr marL="285750" indent="-228600">
              <a:lnSpc>
                <a:spcPct val="90000"/>
              </a:lnSpc>
              <a:spcAft>
                <a:spcPts val="600"/>
              </a:spcAft>
              <a:buFont typeface="Arial" panose="020B0604020202020204" pitchFamily="34" charset="0"/>
              <a:buChar char="•"/>
            </a:pPr>
            <a:r>
              <a:rPr lang="en-US" sz="1900"/>
              <a:t>To upload Access data and apps into the cloud (consumer + commercial)</a:t>
            </a:r>
          </a:p>
          <a:p>
            <a:pPr marL="285750" indent="-228600">
              <a:lnSpc>
                <a:spcPct val="90000"/>
              </a:lnSpc>
              <a:spcAft>
                <a:spcPts val="600"/>
              </a:spcAft>
              <a:buFont typeface="Arial" panose="020B0604020202020204" pitchFamily="34" charset="0"/>
              <a:buChar char="•"/>
            </a:pPr>
            <a:r>
              <a:rPr lang="en-US" sz="1900"/>
              <a:t>Mobile/Tablet version of Access </a:t>
            </a:r>
            <a:br>
              <a:rPr lang="en-US" sz="1900"/>
            </a:br>
            <a:r>
              <a:rPr lang="en-US" sz="1900"/>
              <a:t>(consumer + commercial)</a:t>
            </a:r>
          </a:p>
          <a:p>
            <a:pPr marL="285750" indent="-228600">
              <a:lnSpc>
                <a:spcPct val="90000"/>
              </a:lnSpc>
              <a:spcAft>
                <a:spcPts val="600"/>
              </a:spcAft>
              <a:buFont typeface="Arial" panose="020B0604020202020204" pitchFamily="34" charset="0"/>
              <a:buChar char="•"/>
            </a:pPr>
            <a:r>
              <a:rPr lang="en-US" sz="1900"/>
              <a:t>To Integrate Access with Power Apps</a:t>
            </a:r>
            <a:br>
              <a:rPr lang="en-US" sz="1900"/>
            </a:br>
            <a:r>
              <a:rPr lang="en-US" sz="1900"/>
              <a:t>(consumer + commercial)</a:t>
            </a:r>
          </a:p>
          <a:p>
            <a:pPr marL="514350" lvl="1">
              <a:lnSpc>
                <a:spcPct val="90000"/>
              </a:lnSpc>
              <a:spcAft>
                <a:spcPts val="600"/>
              </a:spcAft>
            </a:pPr>
            <a:r>
              <a:rPr lang="en-US" sz="1900"/>
              <a:t>* UserVoice requests</a:t>
            </a:r>
          </a:p>
        </p:txBody>
      </p:sp>
      <p:pic>
        <p:nvPicPr>
          <p:cNvPr id="6" name="Picture 5">
            <a:extLst>
              <a:ext uri="{FF2B5EF4-FFF2-40B4-BE49-F238E27FC236}">
                <a16:creationId xmlns:a16="http://schemas.microsoft.com/office/drawing/2014/main" id="{DFD35557-6C4B-4972-9C20-1B0D4FB10E2D}"/>
              </a:ext>
            </a:extLst>
          </p:cNvPr>
          <p:cNvPicPr>
            <a:picLocks noChangeAspect="1"/>
          </p:cNvPicPr>
          <p:nvPr/>
        </p:nvPicPr>
        <p:blipFill>
          <a:blip r:embed="rId5"/>
          <a:stretch>
            <a:fillRect/>
          </a:stretch>
        </p:blipFill>
        <p:spPr>
          <a:xfrm>
            <a:off x="5582231" y="2897583"/>
            <a:ext cx="5917584" cy="902431"/>
          </a:xfrm>
          <a:prstGeom prst="rect">
            <a:avLst/>
          </a:prstGeom>
          <a:effectLst>
            <a:outerShdw blurRad="50800" dist="38100" dir="18900000" algn="bl" rotWithShape="0">
              <a:prstClr val="black">
                <a:alpha val="40000"/>
              </a:prstClr>
            </a:outerShdw>
          </a:effectLst>
        </p:spPr>
      </p:pic>
      <p:pic>
        <p:nvPicPr>
          <p:cNvPr id="10" name="Picture 9">
            <a:extLst>
              <a:ext uri="{FF2B5EF4-FFF2-40B4-BE49-F238E27FC236}">
                <a16:creationId xmlns:a16="http://schemas.microsoft.com/office/drawing/2014/main" id="{C5BB046E-E7DC-4F99-9BE4-029EA1242E73}"/>
              </a:ext>
            </a:extLst>
          </p:cNvPr>
          <p:cNvPicPr>
            <a:picLocks noChangeAspect="1"/>
          </p:cNvPicPr>
          <p:nvPr/>
        </p:nvPicPr>
        <p:blipFill>
          <a:blip r:embed="rId6"/>
          <a:stretch>
            <a:fillRect/>
          </a:stretch>
        </p:blipFill>
        <p:spPr>
          <a:xfrm>
            <a:off x="5197796" y="3927501"/>
            <a:ext cx="3616064" cy="1261310"/>
          </a:xfrm>
          <a:prstGeom prst="rect">
            <a:avLst/>
          </a:prstGeom>
          <a:effectLst>
            <a:outerShdw blurRad="50800" dist="38100" dir="18900000" algn="bl" rotWithShape="0">
              <a:prstClr val="black">
                <a:alpha val="40000"/>
              </a:prstClr>
            </a:outerShdw>
          </a:effectLst>
        </p:spPr>
      </p:pic>
      <p:pic>
        <p:nvPicPr>
          <p:cNvPr id="14" name="Picture 13">
            <a:extLst>
              <a:ext uri="{FF2B5EF4-FFF2-40B4-BE49-F238E27FC236}">
                <a16:creationId xmlns:a16="http://schemas.microsoft.com/office/drawing/2014/main" id="{0F64401E-9ACD-428F-A6DF-033E0C65DDF2}"/>
              </a:ext>
            </a:extLst>
          </p:cNvPr>
          <p:cNvPicPr>
            <a:picLocks noChangeAspect="1"/>
          </p:cNvPicPr>
          <p:nvPr/>
        </p:nvPicPr>
        <p:blipFill>
          <a:blip r:embed="rId7"/>
          <a:stretch>
            <a:fillRect/>
          </a:stretch>
        </p:blipFill>
        <p:spPr>
          <a:xfrm>
            <a:off x="6332592" y="5371180"/>
            <a:ext cx="4809556" cy="1166316"/>
          </a:xfrm>
          <a:prstGeom prst="rect">
            <a:avLst/>
          </a:prstGeom>
          <a:effectLst>
            <a:outerShdw blurRad="50800" dist="38100" dir="18900000" algn="bl" rotWithShape="0">
              <a:prstClr val="black">
                <a:alpha val="40000"/>
              </a:prstClr>
            </a:outerShdw>
          </a:effectLst>
        </p:spPr>
      </p:pic>
      <p:pic>
        <p:nvPicPr>
          <p:cNvPr id="16" name="Picture 15">
            <a:extLst>
              <a:ext uri="{FF2B5EF4-FFF2-40B4-BE49-F238E27FC236}">
                <a16:creationId xmlns:a16="http://schemas.microsoft.com/office/drawing/2014/main" id="{FB4AA02F-F378-4F4B-8B40-E8E4FE98FE0D}"/>
              </a:ext>
            </a:extLst>
          </p:cNvPr>
          <p:cNvPicPr>
            <a:picLocks noChangeAspect="1"/>
          </p:cNvPicPr>
          <p:nvPr/>
        </p:nvPicPr>
        <p:blipFill>
          <a:blip r:embed="rId8"/>
          <a:stretch>
            <a:fillRect/>
          </a:stretch>
        </p:blipFill>
        <p:spPr>
          <a:xfrm>
            <a:off x="8856383" y="3892459"/>
            <a:ext cx="3269745" cy="1261310"/>
          </a:xfrm>
          <a:prstGeom prst="rect">
            <a:avLst/>
          </a:prstGeom>
          <a:effectLst>
            <a:outerShdw blurRad="50800" dist="38100" dir="18900000" algn="bl" rotWithShape="0">
              <a:prstClr val="black">
                <a:alpha val="40000"/>
              </a:prstClr>
            </a:outerShdw>
          </a:effectLst>
        </p:spPr>
      </p:pic>
      <p:pic>
        <p:nvPicPr>
          <p:cNvPr id="11" name="Picture 10" descr="A close up of a logo&#10;&#10;Description generated with high confidence">
            <a:extLst>
              <a:ext uri="{FF2B5EF4-FFF2-40B4-BE49-F238E27FC236}">
                <a16:creationId xmlns:a16="http://schemas.microsoft.com/office/drawing/2014/main" id="{50AB11BE-D9F7-459B-B5E3-F753FFDEC147}"/>
              </a:ext>
            </a:extLst>
          </p:cNvPr>
          <p:cNvPicPr>
            <a:picLocks noChangeAspect="1"/>
          </p:cNvPicPr>
          <p:nvPr/>
        </p:nvPicPr>
        <p:blipFill>
          <a:blip r:embed="rId9"/>
          <a:stretch>
            <a:fillRect/>
          </a:stretch>
        </p:blipFill>
        <p:spPr>
          <a:xfrm>
            <a:off x="-62544" y="4164462"/>
            <a:ext cx="1991785" cy="1816112"/>
          </a:xfrm>
          <a:prstGeom prst="rect">
            <a:avLst/>
          </a:prstGeom>
        </p:spPr>
      </p:pic>
      <p:pic>
        <p:nvPicPr>
          <p:cNvPr id="15" name="Picture 14">
            <a:extLst>
              <a:ext uri="{FF2B5EF4-FFF2-40B4-BE49-F238E27FC236}">
                <a16:creationId xmlns:a16="http://schemas.microsoft.com/office/drawing/2014/main" id="{076EAF0E-01F1-4A19-95DD-BA6D37BBD74C}"/>
              </a:ext>
            </a:extLst>
          </p:cNvPr>
          <p:cNvPicPr>
            <a:picLocks noChangeAspect="1"/>
          </p:cNvPicPr>
          <p:nvPr/>
        </p:nvPicPr>
        <p:blipFill>
          <a:blip r:embed="rId10"/>
          <a:stretch>
            <a:fillRect/>
          </a:stretch>
        </p:blipFill>
        <p:spPr>
          <a:xfrm rot="16200000">
            <a:off x="1881941" y="4627152"/>
            <a:ext cx="1053233" cy="1053233"/>
          </a:xfrm>
          <a:prstGeom prst="rect">
            <a:avLst/>
          </a:prstGeom>
        </p:spPr>
      </p:pic>
      <p:pic>
        <p:nvPicPr>
          <p:cNvPr id="17" name="Picture 16">
            <a:extLst>
              <a:ext uri="{FF2B5EF4-FFF2-40B4-BE49-F238E27FC236}">
                <a16:creationId xmlns:a16="http://schemas.microsoft.com/office/drawing/2014/main" id="{CFFFE43C-2532-4A6F-A3FB-260FC9AFB7B8}"/>
              </a:ext>
            </a:extLst>
          </p:cNvPr>
          <p:cNvPicPr>
            <a:picLocks noChangeAspect="1"/>
          </p:cNvPicPr>
          <p:nvPr/>
        </p:nvPicPr>
        <p:blipFill>
          <a:blip r:embed="rId11"/>
          <a:stretch>
            <a:fillRect/>
          </a:stretch>
        </p:blipFill>
        <p:spPr>
          <a:xfrm>
            <a:off x="3063590" y="4346089"/>
            <a:ext cx="1785680" cy="1785680"/>
          </a:xfrm>
          <a:prstGeom prst="rect">
            <a:avLst/>
          </a:prstGeom>
        </p:spPr>
      </p:pic>
    </p:spTree>
    <p:extLst>
      <p:ext uri="{BB962C8B-B14F-4D97-AF65-F5344CB8AC3E}">
        <p14:creationId xmlns:p14="http://schemas.microsoft.com/office/powerpoint/2010/main" val="33692165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750" fill="hold"/>
                                        <p:tgtEl>
                                          <p:spTgt spid="20"/>
                                        </p:tgtEl>
                                        <p:attrNameLst>
                                          <p:attrName>ppt_x</p:attrName>
                                        </p:attrNameLst>
                                      </p:cBhvr>
                                      <p:tavLst>
                                        <p:tav tm="0">
                                          <p:val>
                                            <p:strVal val="#ppt_x"/>
                                          </p:val>
                                        </p:tav>
                                        <p:tav tm="100000">
                                          <p:val>
                                            <p:strVal val="#ppt_x"/>
                                          </p:val>
                                        </p:tav>
                                      </p:tavLst>
                                    </p:anim>
                                    <p:anim calcmode="lin" valueType="num">
                                      <p:cBhvr additive="base">
                                        <p:cTn id="8" dur="1750" fill="hold"/>
                                        <p:tgtEl>
                                          <p:spTgt spid="20"/>
                                        </p:tgtEl>
                                        <p:attrNameLst>
                                          <p:attrName>ppt_y</p:attrName>
                                        </p:attrNameLst>
                                      </p:cBhvr>
                                      <p:tavLst>
                                        <p:tav tm="0">
                                          <p:val>
                                            <p:strVal val="1+#ppt_h/2"/>
                                          </p:val>
                                        </p:tav>
                                        <p:tav tm="100000">
                                          <p:val>
                                            <p:strVal val="#ppt_y"/>
                                          </p:val>
                                        </p:tav>
                                      </p:tavLst>
                                    </p:anim>
                                  </p:childTnLst>
                                </p:cTn>
                              </p:par>
                            </p:childTnLst>
                          </p:cTn>
                        </p:par>
                        <p:par>
                          <p:cTn id="9" fill="hold">
                            <p:stCondLst>
                              <p:cond delay="1750"/>
                            </p:stCondLst>
                            <p:childTnLst>
                              <p:par>
                                <p:cTn id="10" presetID="10" presetClass="entr" presetSubtype="0"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2000"/>
                                        <p:tgtEl>
                                          <p:spTgt spid="12"/>
                                        </p:tgtEl>
                                      </p:cBhvr>
                                    </p:animEffect>
                                  </p:childTnLst>
                                </p:cTn>
                              </p:par>
                            </p:childTnLst>
                          </p:cTn>
                        </p:par>
                        <p:par>
                          <p:cTn id="13" fill="hold">
                            <p:stCondLst>
                              <p:cond delay="3750"/>
                            </p:stCondLst>
                            <p:childTnLst>
                              <p:par>
                                <p:cTn id="14" presetID="42" presetClass="entr" presetSubtype="0"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2000"/>
                                        <p:tgtEl>
                                          <p:spTgt spid="6"/>
                                        </p:tgtEl>
                                      </p:cBhvr>
                                    </p:animEffect>
                                    <p:anim calcmode="lin" valueType="num">
                                      <p:cBhvr>
                                        <p:cTn id="17" dur="2000" fill="hold"/>
                                        <p:tgtEl>
                                          <p:spTgt spid="6"/>
                                        </p:tgtEl>
                                        <p:attrNameLst>
                                          <p:attrName>ppt_x</p:attrName>
                                        </p:attrNameLst>
                                      </p:cBhvr>
                                      <p:tavLst>
                                        <p:tav tm="0">
                                          <p:val>
                                            <p:strVal val="#ppt_x"/>
                                          </p:val>
                                        </p:tav>
                                        <p:tav tm="100000">
                                          <p:val>
                                            <p:strVal val="#ppt_x"/>
                                          </p:val>
                                        </p:tav>
                                      </p:tavLst>
                                    </p:anim>
                                    <p:anim calcmode="lin" valueType="num">
                                      <p:cBhvr>
                                        <p:cTn id="18" dur="2000" fill="hold"/>
                                        <p:tgtEl>
                                          <p:spTgt spid="6"/>
                                        </p:tgtEl>
                                        <p:attrNameLst>
                                          <p:attrName>ppt_y</p:attrName>
                                        </p:attrNameLst>
                                      </p:cBhvr>
                                      <p:tavLst>
                                        <p:tav tm="0">
                                          <p:val>
                                            <p:strVal val="#ppt_y+.1"/>
                                          </p:val>
                                        </p:tav>
                                        <p:tav tm="100000">
                                          <p:val>
                                            <p:strVal val="#ppt_y"/>
                                          </p:val>
                                        </p:tav>
                                      </p:tavLst>
                                    </p:anim>
                                  </p:childTnLst>
                                </p:cTn>
                              </p:par>
                            </p:childTnLst>
                          </p:cTn>
                        </p:par>
                        <p:par>
                          <p:cTn id="19" fill="hold">
                            <p:stCondLst>
                              <p:cond delay="5750"/>
                            </p:stCondLst>
                            <p:childTnLst>
                              <p:par>
                                <p:cTn id="20" presetID="42" presetClass="entr" presetSubtype="0"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2000"/>
                                        <p:tgtEl>
                                          <p:spTgt spid="10"/>
                                        </p:tgtEl>
                                      </p:cBhvr>
                                    </p:animEffect>
                                    <p:anim calcmode="lin" valueType="num">
                                      <p:cBhvr>
                                        <p:cTn id="23" dur="2000" fill="hold"/>
                                        <p:tgtEl>
                                          <p:spTgt spid="10"/>
                                        </p:tgtEl>
                                        <p:attrNameLst>
                                          <p:attrName>ppt_x</p:attrName>
                                        </p:attrNameLst>
                                      </p:cBhvr>
                                      <p:tavLst>
                                        <p:tav tm="0">
                                          <p:val>
                                            <p:strVal val="#ppt_x"/>
                                          </p:val>
                                        </p:tav>
                                        <p:tav tm="100000">
                                          <p:val>
                                            <p:strVal val="#ppt_x"/>
                                          </p:val>
                                        </p:tav>
                                      </p:tavLst>
                                    </p:anim>
                                    <p:anim calcmode="lin" valueType="num">
                                      <p:cBhvr>
                                        <p:cTn id="24" dur="2000" fill="hold"/>
                                        <p:tgtEl>
                                          <p:spTgt spid="10"/>
                                        </p:tgtEl>
                                        <p:attrNameLst>
                                          <p:attrName>ppt_y</p:attrName>
                                        </p:attrNameLst>
                                      </p:cBhvr>
                                      <p:tavLst>
                                        <p:tav tm="0">
                                          <p:val>
                                            <p:strVal val="#ppt_y+.1"/>
                                          </p:val>
                                        </p:tav>
                                        <p:tav tm="100000">
                                          <p:val>
                                            <p:strVal val="#ppt_y"/>
                                          </p:val>
                                        </p:tav>
                                      </p:tavLst>
                                    </p:anim>
                                  </p:childTnLst>
                                </p:cTn>
                              </p:par>
                            </p:childTnLst>
                          </p:cTn>
                        </p:par>
                        <p:par>
                          <p:cTn id="25" fill="hold">
                            <p:stCondLst>
                              <p:cond delay="7750"/>
                            </p:stCondLst>
                            <p:childTnLst>
                              <p:par>
                                <p:cTn id="26" presetID="42" presetClass="entr" presetSubtype="0" fill="hold" nodeType="after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2000"/>
                                        <p:tgtEl>
                                          <p:spTgt spid="16"/>
                                        </p:tgtEl>
                                      </p:cBhvr>
                                    </p:animEffect>
                                    <p:anim calcmode="lin" valueType="num">
                                      <p:cBhvr>
                                        <p:cTn id="29" dur="2000" fill="hold"/>
                                        <p:tgtEl>
                                          <p:spTgt spid="16"/>
                                        </p:tgtEl>
                                        <p:attrNameLst>
                                          <p:attrName>ppt_x</p:attrName>
                                        </p:attrNameLst>
                                      </p:cBhvr>
                                      <p:tavLst>
                                        <p:tav tm="0">
                                          <p:val>
                                            <p:strVal val="#ppt_x"/>
                                          </p:val>
                                        </p:tav>
                                        <p:tav tm="100000">
                                          <p:val>
                                            <p:strVal val="#ppt_x"/>
                                          </p:val>
                                        </p:tav>
                                      </p:tavLst>
                                    </p:anim>
                                    <p:anim calcmode="lin" valueType="num">
                                      <p:cBhvr>
                                        <p:cTn id="30" dur="2000" fill="hold"/>
                                        <p:tgtEl>
                                          <p:spTgt spid="16"/>
                                        </p:tgtEl>
                                        <p:attrNameLst>
                                          <p:attrName>ppt_y</p:attrName>
                                        </p:attrNameLst>
                                      </p:cBhvr>
                                      <p:tavLst>
                                        <p:tav tm="0">
                                          <p:val>
                                            <p:strVal val="#ppt_y+.1"/>
                                          </p:val>
                                        </p:tav>
                                        <p:tav tm="100000">
                                          <p:val>
                                            <p:strVal val="#ppt_y"/>
                                          </p:val>
                                        </p:tav>
                                      </p:tavLst>
                                    </p:anim>
                                  </p:childTnLst>
                                </p:cTn>
                              </p:par>
                            </p:childTnLst>
                          </p:cTn>
                        </p:par>
                        <p:par>
                          <p:cTn id="31" fill="hold">
                            <p:stCondLst>
                              <p:cond delay="9750"/>
                            </p:stCondLst>
                            <p:childTnLst>
                              <p:par>
                                <p:cTn id="32" presetID="42" presetClass="entr" presetSubtype="0" fill="hold" nodeType="after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fade">
                                      <p:cBhvr>
                                        <p:cTn id="34" dur="2000"/>
                                        <p:tgtEl>
                                          <p:spTgt spid="14"/>
                                        </p:tgtEl>
                                      </p:cBhvr>
                                    </p:animEffect>
                                    <p:anim calcmode="lin" valueType="num">
                                      <p:cBhvr>
                                        <p:cTn id="35" dur="2000" fill="hold"/>
                                        <p:tgtEl>
                                          <p:spTgt spid="14"/>
                                        </p:tgtEl>
                                        <p:attrNameLst>
                                          <p:attrName>ppt_x</p:attrName>
                                        </p:attrNameLst>
                                      </p:cBhvr>
                                      <p:tavLst>
                                        <p:tav tm="0">
                                          <p:val>
                                            <p:strVal val="#ppt_x"/>
                                          </p:val>
                                        </p:tav>
                                        <p:tav tm="100000">
                                          <p:val>
                                            <p:strVal val="#ppt_x"/>
                                          </p:val>
                                        </p:tav>
                                      </p:tavLst>
                                    </p:anim>
                                    <p:anim calcmode="lin" valueType="num">
                                      <p:cBhvr>
                                        <p:cTn id="36" dur="2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354432A-2A75-40F6-A528-5F79701026D9}"/>
              </a:ext>
            </a:extLst>
          </p:cNvPr>
          <p:cNvSpPr>
            <a:spLocks noGrp="1"/>
          </p:cNvSpPr>
          <p:nvPr>
            <p:ph type="title"/>
          </p:nvPr>
        </p:nvSpPr>
        <p:spPr>
          <a:xfrm>
            <a:off x="588263" y="457200"/>
            <a:ext cx="11018520" cy="430887"/>
          </a:xfrm>
        </p:spPr>
        <p:txBody>
          <a:bodyPr/>
          <a:lstStyle/>
          <a:p>
            <a:r>
              <a:rPr lang="en-US" sz="2800"/>
              <a:t>Developer Trend: Low Code | No Code Tools </a:t>
            </a:r>
            <a:endParaRPr lang="en-US"/>
          </a:p>
        </p:txBody>
      </p:sp>
      <p:graphicFrame>
        <p:nvGraphicFramePr>
          <p:cNvPr id="2" name="Table 1">
            <a:extLst>
              <a:ext uri="{FF2B5EF4-FFF2-40B4-BE49-F238E27FC236}">
                <a16:creationId xmlns:a16="http://schemas.microsoft.com/office/drawing/2014/main" id="{C8E3F8BD-5C70-4766-B2E6-48697536F0B7}"/>
              </a:ext>
            </a:extLst>
          </p:cNvPr>
          <p:cNvGraphicFramePr>
            <a:graphicFrameLocks noGrp="1"/>
          </p:cNvGraphicFramePr>
          <p:nvPr>
            <p:extLst>
              <p:ext uri="{D42A27DB-BD31-4B8C-83A1-F6EECF244321}">
                <p14:modId xmlns:p14="http://schemas.microsoft.com/office/powerpoint/2010/main" val="1697125070"/>
              </p:ext>
            </p:extLst>
          </p:nvPr>
        </p:nvGraphicFramePr>
        <p:xfrm>
          <a:off x="330199" y="1066800"/>
          <a:ext cx="6515101" cy="4617720"/>
        </p:xfrm>
        <a:graphic>
          <a:graphicData uri="http://schemas.openxmlformats.org/drawingml/2006/table">
            <a:tbl>
              <a:tblPr>
                <a:tableStyleId>{5C22544A-7EE6-4342-B048-85BDC9FD1C3A}</a:tableStyleId>
              </a:tblPr>
              <a:tblGrid>
                <a:gridCol w="6515101">
                  <a:extLst>
                    <a:ext uri="{9D8B030D-6E8A-4147-A177-3AD203B41FA5}">
                      <a16:colId xmlns:a16="http://schemas.microsoft.com/office/drawing/2014/main" val="2784678426"/>
                    </a:ext>
                  </a:extLst>
                </a:gridCol>
              </a:tblGrid>
              <a:tr h="0">
                <a:tc>
                  <a:txBody>
                    <a:bodyPr/>
                    <a:lstStyle/>
                    <a:p>
                      <a:pPr marL="342900" marR="91440" lvl="0" indent="-342900" algn="l">
                        <a:spcBef>
                          <a:spcPts val="0"/>
                        </a:spcBef>
                        <a:spcAft>
                          <a:spcPts val="600"/>
                        </a:spcAft>
                        <a:buFont typeface="Symbol" panose="05050102010706020507" pitchFamily="18" charset="2"/>
                        <a:buChar char=""/>
                      </a:pPr>
                      <a:r>
                        <a:rPr lang="en-US" sz="1800" b="0" kern="1200" spc="0" baseline="0">
                          <a:solidFill>
                            <a:schemeClr val="tx1"/>
                          </a:solidFill>
                          <a:latin typeface="Segoe UI" panose="020B0502040204020203" pitchFamily="34" charset="0"/>
                          <a:ea typeface="+mn-ea"/>
                          <a:cs typeface="Segoe UI" panose="020B0502040204020203" pitchFamily="34" charset="0"/>
                        </a:rPr>
                        <a:t>1/3 of developers globally use no- and low-code tools. Usage is highest in North America, while Western Europe lags.</a:t>
                      </a:r>
                    </a:p>
                    <a:p>
                      <a:pPr marL="342900" marR="91440" lvl="0" indent="-342900" algn="l">
                        <a:spcBef>
                          <a:spcPts val="0"/>
                        </a:spcBef>
                        <a:spcAft>
                          <a:spcPts val="600"/>
                        </a:spcAft>
                        <a:buFont typeface="Symbol" panose="05050102010706020507" pitchFamily="18" charset="2"/>
                        <a:buChar char=""/>
                      </a:pPr>
                      <a:r>
                        <a:rPr lang="en-US" sz="1800" b="0" kern="1200" spc="0" baseline="0">
                          <a:solidFill>
                            <a:schemeClr val="tx1"/>
                          </a:solidFill>
                          <a:latin typeface="Segoe UI" panose="020B0502040204020203" pitchFamily="34" charset="0"/>
                          <a:ea typeface="+mn-ea"/>
                          <a:cs typeface="Segoe UI" panose="020B0502040204020203" pitchFamily="34" charset="0"/>
                        </a:rPr>
                        <a:t>Usage of no- and low-code is highest amongst developers with </a:t>
                      </a:r>
                      <a:r>
                        <a:rPr lang="en-US" sz="1800" b="1" kern="1200" spc="0" baseline="0">
                          <a:solidFill>
                            <a:schemeClr val="tx1"/>
                          </a:solidFill>
                          <a:latin typeface="Segoe UI" panose="020B0502040204020203" pitchFamily="34" charset="0"/>
                          <a:ea typeface="+mn-ea"/>
                          <a:cs typeface="Segoe UI" panose="020B0502040204020203" pitchFamily="34" charset="0"/>
                        </a:rPr>
                        <a:t>one to five years of experience </a:t>
                      </a:r>
                      <a:r>
                        <a:rPr lang="en-US" sz="1800" b="0" kern="1200" spc="0" baseline="0">
                          <a:solidFill>
                            <a:schemeClr val="tx1"/>
                          </a:solidFill>
                          <a:latin typeface="Segoe UI" panose="020B0502040204020203" pitchFamily="34" charset="0"/>
                          <a:ea typeface="+mn-ea"/>
                          <a:cs typeface="Segoe UI" panose="020B0502040204020203" pitchFamily="34" charset="0"/>
                        </a:rPr>
                        <a:t>- less experienced developers are still learning the trade and those with more experience are working on more complex projects</a:t>
                      </a:r>
                    </a:p>
                    <a:p>
                      <a:pPr marL="342900" marR="91440" lvl="0" indent="-342900" algn="l">
                        <a:spcBef>
                          <a:spcPts val="0"/>
                        </a:spcBef>
                        <a:spcAft>
                          <a:spcPts val="600"/>
                        </a:spcAft>
                        <a:buFont typeface="Symbol" panose="05050102010706020507" pitchFamily="18" charset="2"/>
                        <a:buChar char=""/>
                      </a:pPr>
                      <a:r>
                        <a:rPr lang="en-US" sz="1800" b="0" kern="1200" spc="0" baseline="0">
                          <a:solidFill>
                            <a:schemeClr val="tx1"/>
                          </a:solidFill>
                          <a:latin typeface="Segoe UI" panose="020B0502040204020203" pitchFamily="34" charset="0"/>
                          <a:ea typeface="+mn-ea"/>
                          <a:cs typeface="Segoe UI" panose="020B0502040204020203" pitchFamily="34" charset="0"/>
                        </a:rPr>
                        <a:t>Google </a:t>
                      </a:r>
                      <a:r>
                        <a:rPr lang="en-US" sz="1800" b="0" kern="1200" spc="0" baseline="0" err="1">
                          <a:solidFill>
                            <a:schemeClr val="tx1"/>
                          </a:solidFill>
                          <a:latin typeface="Segoe UI" panose="020B0502040204020203" pitchFamily="34" charset="0"/>
                          <a:ea typeface="+mn-ea"/>
                          <a:cs typeface="Segoe UI" panose="020B0502040204020203" pitchFamily="34" charset="0"/>
                        </a:rPr>
                        <a:t>AppSheet</a:t>
                      </a:r>
                      <a:r>
                        <a:rPr lang="en-US" sz="1800" b="0" kern="1200" spc="0" baseline="0">
                          <a:solidFill>
                            <a:schemeClr val="tx1"/>
                          </a:solidFill>
                          <a:latin typeface="Segoe UI" panose="020B0502040204020203" pitchFamily="34" charset="0"/>
                          <a:ea typeface="+mn-ea"/>
                          <a:cs typeface="Segoe UI" panose="020B0502040204020203" pitchFamily="34" charset="0"/>
                        </a:rPr>
                        <a:t> and Microsoft PowerApps are the dominant solutions - 51% of developers who are using a single no- or low-code tool use either </a:t>
                      </a:r>
                      <a:r>
                        <a:rPr lang="en-US" sz="1800" b="0" kern="1200" spc="0" baseline="0" err="1">
                          <a:solidFill>
                            <a:schemeClr val="tx1"/>
                          </a:solidFill>
                          <a:latin typeface="Segoe UI" panose="020B0502040204020203" pitchFamily="34" charset="0"/>
                          <a:ea typeface="+mn-ea"/>
                          <a:cs typeface="Segoe UI" panose="020B0502040204020203" pitchFamily="34" charset="0"/>
                        </a:rPr>
                        <a:t>AppSheet</a:t>
                      </a:r>
                      <a:r>
                        <a:rPr lang="en-US" sz="1800" b="0" kern="1200" spc="0" baseline="0">
                          <a:solidFill>
                            <a:schemeClr val="tx1"/>
                          </a:solidFill>
                          <a:latin typeface="Segoe UI" panose="020B0502040204020203" pitchFamily="34" charset="0"/>
                          <a:ea typeface="+mn-ea"/>
                          <a:cs typeface="Segoe UI" panose="020B0502040204020203" pitchFamily="34" charset="0"/>
                        </a:rPr>
                        <a:t> or PowerApps</a:t>
                      </a:r>
                    </a:p>
                    <a:p>
                      <a:pPr marL="342900" marR="91440" lvl="0" indent="-342900" algn="l">
                        <a:spcBef>
                          <a:spcPts val="0"/>
                        </a:spcBef>
                        <a:spcAft>
                          <a:spcPts val="1800"/>
                        </a:spcAft>
                        <a:buFont typeface="Symbol" panose="05050102010706020507" pitchFamily="18" charset="2"/>
                        <a:buChar char=""/>
                      </a:pPr>
                      <a:r>
                        <a:rPr lang="en-US" sz="1800" b="0" kern="1200" spc="0" baseline="0">
                          <a:solidFill>
                            <a:schemeClr val="tx1"/>
                          </a:solidFill>
                          <a:latin typeface="Segoe UI" panose="020B0502040204020203" pitchFamily="34" charset="0"/>
                          <a:ea typeface="+mn-ea"/>
                          <a:cs typeface="Segoe UI" panose="020B0502040204020203" pitchFamily="34" charset="0"/>
                        </a:rPr>
                        <a:t>Microsoft PowerApps is the clear choice for large enterprise developers - amongst the very largest enterprises, Microsoft captures nearly double the market share of Google.</a:t>
                      </a:r>
                    </a:p>
                  </a:txBody>
                  <a:tcPr marL="114300" marR="114300" marT="0" marB="0">
                    <a:noFill/>
                  </a:tcPr>
                </a:tc>
                <a:extLst>
                  <a:ext uri="{0D108BD9-81ED-4DB2-BD59-A6C34878D82A}">
                    <a16:rowId xmlns:a16="http://schemas.microsoft.com/office/drawing/2014/main" val="3077712880"/>
                  </a:ext>
                </a:extLst>
              </a:tr>
            </a:tbl>
          </a:graphicData>
        </a:graphic>
      </p:graphicFrame>
      <p:sp>
        <p:nvSpPr>
          <p:cNvPr id="8" name="TextBox 7">
            <a:extLst>
              <a:ext uri="{FF2B5EF4-FFF2-40B4-BE49-F238E27FC236}">
                <a16:creationId xmlns:a16="http://schemas.microsoft.com/office/drawing/2014/main" id="{C4258E62-82A8-45C4-A007-EA9FFC33ED22}"/>
              </a:ext>
            </a:extLst>
          </p:cNvPr>
          <p:cNvSpPr txBox="1"/>
          <p:nvPr/>
        </p:nvSpPr>
        <p:spPr>
          <a:xfrm>
            <a:off x="588263" y="6218827"/>
            <a:ext cx="6762750" cy="363946"/>
          </a:xfrm>
          <a:prstGeom prst="rect">
            <a:avLst/>
          </a:prstGeom>
          <a:noFill/>
        </p:spPr>
        <p:txBody>
          <a:bodyPr wrap="square">
            <a:spAutoFit/>
          </a:bodyPr>
          <a:lstStyle/>
          <a:p>
            <a:r>
              <a:rPr lang="en-US">
                <a:hlinkClick r:id="rId2"/>
              </a:rPr>
              <a:t>Source:  </a:t>
            </a:r>
            <a:r>
              <a:rPr lang="en-US" err="1">
                <a:hlinkClick r:id="rId2"/>
              </a:rPr>
              <a:t>SlashData</a:t>
            </a:r>
            <a:r>
              <a:rPr lang="en-US"/>
              <a:t> Aug 2021</a:t>
            </a:r>
          </a:p>
        </p:txBody>
      </p:sp>
      <p:pic>
        <p:nvPicPr>
          <p:cNvPr id="12" name="Picture 11">
            <a:extLst>
              <a:ext uri="{FF2B5EF4-FFF2-40B4-BE49-F238E27FC236}">
                <a16:creationId xmlns:a16="http://schemas.microsoft.com/office/drawing/2014/main" id="{EBDBDE12-21B1-4021-B88F-A246FB7B9F7F}"/>
              </a:ext>
            </a:extLst>
          </p:cNvPr>
          <p:cNvPicPr>
            <a:picLocks noChangeAspect="1"/>
          </p:cNvPicPr>
          <p:nvPr/>
        </p:nvPicPr>
        <p:blipFill>
          <a:blip r:embed="rId3"/>
          <a:stretch>
            <a:fillRect/>
          </a:stretch>
        </p:blipFill>
        <p:spPr>
          <a:xfrm>
            <a:off x="6642100" y="970867"/>
            <a:ext cx="5340742" cy="5451160"/>
          </a:xfrm>
          <a:prstGeom prst="rect">
            <a:avLst/>
          </a:prstGeom>
        </p:spPr>
      </p:pic>
    </p:spTree>
    <p:extLst>
      <p:ext uri="{BB962C8B-B14F-4D97-AF65-F5344CB8AC3E}">
        <p14:creationId xmlns:p14="http://schemas.microsoft.com/office/powerpoint/2010/main" val="1455925537"/>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DAE12B8-2F63-4CDC-888B-A9E22F596FAC}"/>
              </a:ext>
            </a:extLst>
          </p:cNvPr>
          <p:cNvPicPr>
            <a:picLocks noChangeAspect="1"/>
          </p:cNvPicPr>
          <p:nvPr/>
        </p:nvPicPr>
        <p:blipFill>
          <a:blip r:embed="rId2"/>
          <a:stretch>
            <a:fillRect/>
          </a:stretch>
        </p:blipFill>
        <p:spPr>
          <a:xfrm>
            <a:off x="341084" y="473284"/>
            <a:ext cx="10933099" cy="5738830"/>
          </a:xfrm>
          <a:prstGeom prst="rect">
            <a:avLst/>
          </a:prstGeom>
        </p:spPr>
      </p:pic>
      <p:sp>
        <p:nvSpPr>
          <p:cNvPr id="4" name="Rectangle 3">
            <a:extLst>
              <a:ext uri="{FF2B5EF4-FFF2-40B4-BE49-F238E27FC236}">
                <a16:creationId xmlns:a16="http://schemas.microsoft.com/office/drawing/2014/main" id="{486B770A-60D3-429C-9593-33562C34FD69}"/>
              </a:ext>
            </a:extLst>
          </p:cNvPr>
          <p:cNvSpPr/>
          <p:nvPr/>
        </p:nvSpPr>
        <p:spPr bwMode="auto">
          <a:xfrm>
            <a:off x="952500" y="2082800"/>
            <a:ext cx="9588500" cy="609600"/>
          </a:xfrm>
          <a:prstGeom prst="rect">
            <a:avLst/>
          </a:prstGeom>
          <a:noFill/>
          <a:ln w="57150">
            <a:solidFill>
              <a:schemeClr val="accent3"/>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5" name="TextBox 4">
            <a:extLst>
              <a:ext uri="{FF2B5EF4-FFF2-40B4-BE49-F238E27FC236}">
                <a16:creationId xmlns:a16="http://schemas.microsoft.com/office/drawing/2014/main" id="{CBB313F9-F2FC-4673-926F-4160B04DDC06}"/>
              </a:ext>
            </a:extLst>
          </p:cNvPr>
          <p:cNvSpPr txBox="1"/>
          <p:nvPr/>
        </p:nvSpPr>
        <p:spPr>
          <a:xfrm>
            <a:off x="575563" y="6384716"/>
            <a:ext cx="6762750" cy="363946"/>
          </a:xfrm>
          <a:prstGeom prst="rect">
            <a:avLst/>
          </a:prstGeom>
          <a:noFill/>
        </p:spPr>
        <p:txBody>
          <a:bodyPr wrap="square">
            <a:spAutoFit/>
          </a:bodyPr>
          <a:lstStyle/>
          <a:p>
            <a:r>
              <a:rPr lang="en-US">
                <a:hlinkClick r:id="rId3"/>
              </a:rPr>
              <a:t>Source:  </a:t>
            </a:r>
            <a:r>
              <a:rPr lang="en-US" err="1">
                <a:hlinkClick r:id="rId3"/>
              </a:rPr>
              <a:t>SlashData</a:t>
            </a:r>
            <a:r>
              <a:rPr lang="en-US"/>
              <a:t> Aug 2021</a:t>
            </a:r>
          </a:p>
        </p:txBody>
      </p:sp>
    </p:spTree>
    <p:extLst>
      <p:ext uri="{BB962C8B-B14F-4D97-AF65-F5344CB8AC3E}">
        <p14:creationId xmlns:p14="http://schemas.microsoft.com/office/powerpoint/2010/main" val="3457924445"/>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162BE7D-3B89-4896-B566-A1B26891AE39}"/>
              </a:ext>
            </a:extLst>
          </p:cNvPr>
          <p:cNvPicPr>
            <a:picLocks noChangeAspect="1"/>
          </p:cNvPicPr>
          <p:nvPr/>
        </p:nvPicPr>
        <p:blipFill>
          <a:blip r:embed="rId2"/>
          <a:stretch>
            <a:fillRect/>
          </a:stretch>
        </p:blipFill>
        <p:spPr>
          <a:xfrm>
            <a:off x="0" y="564614"/>
            <a:ext cx="12192000" cy="5728771"/>
          </a:xfrm>
          <a:prstGeom prst="rect">
            <a:avLst/>
          </a:prstGeom>
        </p:spPr>
      </p:pic>
      <p:sp>
        <p:nvSpPr>
          <p:cNvPr id="4" name="Rectangle 3">
            <a:extLst>
              <a:ext uri="{FF2B5EF4-FFF2-40B4-BE49-F238E27FC236}">
                <a16:creationId xmlns:a16="http://schemas.microsoft.com/office/drawing/2014/main" id="{2D3B59F5-959C-42E1-A91C-CDDBEBA0D998}"/>
              </a:ext>
            </a:extLst>
          </p:cNvPr>
          <p:cNvSpPr/>
          <p:nvPr/>
        </p:nvSpPr>
        <p:spPr bwMode="auto">
          <a:xfrm>
            <a:off x="6527800" y="1917699"/>
            <a:ext cx="5664200" cy="4375685"/>
          </a:xfrm>
          <a:prstGeom prst="rect">
            <a:avLst/>
          </a:prstGeom>
          <a:noFill/>
          <a:ln w="57150">
            <a:solidFill>
              <a:schemeClr val="accent3"/>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5" name="TextBox 4">
            <a:extLst>
              <a:ext uri="{FF2B5EF4-FFF2-40B4-BE49-F238E27FC236}">
                <a16:creationId xmlns:a16="http://schemas.microsoft.com/office/drawing/2014/main" id="{69877677-0D42-49DD-8C39-B01EE3369BA4}"/>
              </a:ext>
            </a:extLst>
          </p:cNvPr>
          <p:cNvSpPr txBox="1"/>
          <p:nvPr/>
        </p:nvSpPr>
        <p:spPr>
          <a:xfrm>
            <a:off x="588263" y="6218827"/>
            <a:ext cx="6762750" cy="363946"/>
          </a:xfrm>
          <a:prstGeom prst="rect">
            <a:avLst/>
          </a:prstGeom>
          <a:noFill/>
        </p:spPr>
        <p:txBody>
          <a:bodyPr wrap="square">
            <a:spAutoFit/>
          </a:bodyPr>
          <a:lstStyle/>
          <a:p>
            <a:r>
              <a:rPr lang="en-US">
                <a:hlinkClick r:id="rId3"/>
              </a:rPr>
              <a:t>Source:  </a:t>
            </a:r>
            <a:r>
              <a:rPr lang="en-US" err="1">
                <a:hlinkClick r:id="rId3"/>
              </a:rPr>
              <a:t>SlashData</a:t>
            </a:r>
            <a:r>
              <a:rPr lang="en-US"/>
              <a:t> Aug 2021</a:t>
            </a:r>
          </a:p>
        </p:txBody>
      </p:sp>
    </p:spTree>
    <p:extLst>
      <p:ext uri="{BB962C8B-B14F-4D97-AF65-F5344CB8AC3E}">
        <p14:creationId xmlns:p14="http://schemas.microsoft.com/office/powerpoint/2010/main" val="3799941862"/>
      </p:ext>
    </p:extLst>
  </p:cSld>
  <p:clrMapOvr>
    <a:masterClrMapping/>
  </p:clrMapOvr>
  <p:transition>
    <p:fade/>
  </p:transition>
</p:sld>
</file>

<file path=ppt/theme/theme1.xml><?xml version="1.0" encoding="utf-8"?>
<a:theme xmlns:a="http://schemas.openxmlformats.org/drawingml/2006/main" name="Microsoft Ignite 16/9 White Template">
  <a:themeElements>
    <a:clrScheme name="Ignite Light">
      <a:dk1>
        <a:srgbClr val="000000"/>
      </a:dk1>
      <a:lt1>
        <a:srgbClr val="FFFFFF"/>
      </a:lt1>
      <a:dk2>
        <a:srgbClr val="243A5E"/>
      </a:dk2>
      <a:lt2>
        <a:srgbClr val="E6E6E6"/>
      </a:lt2>
      <a:accent1>
        <a:srgbClr val="0078D4"/>
      </a:accent1>
      <a:accent2>
        <a:srgbClr val="243A5E"/>
      </a:accent2>
      <a:accent3>
        <a:srgbClr val="D83B01"/>
      </a:accent3>
      <a:accent4>
        <a:srgbClr val="FF9349"/>
      </a:accent4>
      <a:accent5>
        <a:srgbClr val="8661C5"/>
      </a:accent5>
      <a:accent6>
        <a:srgbClr val="737373"/>
      </a:accent6>
      <a:hlink>
        <a:srgbClr val="0078D4"/>
      </a:hlink>
      <a:folHlink>
        <a:srgbClr val="0078D4"/>
      </a:folHlink>
    </a:clrScheme>
    <a:fontScheme name="Microsoft 2019 Brand Templates">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solidFill>
              <a:srgbClr val="FFFFFF"/>
            </a:soli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defPPr>
      </a:lstStyle>
    </a:txDef>
  </a:objectDefaults>
  <a:extraClrSchemeLst/>
  <a:custClrLst>
    <a:custClr name="Light Orange">
      <a:srgbClr val="FF9349"/>
    </a:custClr>
    <a:custClr name="Light Yellow">
      <a:srgbClr val="FEF000"/>
    </a:custClr>
    <a:custClr name="Light Green">
      <a:srgbClr val="9BF00B"/>
    </a:custClr>
    <a:custClr name="Light Teal">
      <a:srgbClr val="30E5D0"/>
    </a:custClr>
    <a:custClr name="Light Blue">
      <a:srgbClr val="50E6FF"/>
    </a:custClr>
    <a:custClr name="Light Purple">
      <a:srgbClr val="D59DFF"/>
    </a:custClr>
    <a:custClr name="White">
      <a:srgbClr val="FFFFFF"/>
    </a:custClr>
    <a:custClr name="Extra Light Gray">
      <a:srgbClr val="F2F2F2"/>
    </a:custClr>
    <a:custClr name="Light Gray">
      <a:srgbClr val="E6E6E6"/>
    </a:custClr>
    <a:custClr name="Gray">
      <a:srgbClr val="D2D2D2"/>
    </a:custClr>
    <a:custClr name="Orange">
      <a:srgbClr val="D83B01"/>
    </a:custClr>
    <a:custClr name="Yellow">
      <a:srgbClr val="FFB900"/>
    </a:custClr>
    <a:custClr name="Green">
      <a:srgbClr val="107C10"/>
    </a:custClr>
    <a:custClr name="Teal">
      <a:srgbClr val="008575"/>
    </a:custClr>
    <a:custClr name="Blue">
      <a:srgbClr val="0078D4"/>
    </a:custClr>
    <a:custClr name="Purple">
      <a:srgbClr val="8661C5"/>
    </a:custClr>
    <a:custClr name="Mid Gray">
      <a:srgbClr val="737373"/>
    </a:custClr>
    <a:custClr name="Dark Gray">
      <a:srgbClr val="505050"/>
    </a:custClr>
    <a:custClr name="Extra Dark Gray">
      <a:srgbClr val="2F2F2F"/>
    </a:custClr>
    <a:custClr name="Rick Black">
      <a:srgbClr val="000000"/>
    </a:custClr>
    <a:custClr name="Dark Orange">
      <a:srgbClr val="6B2929"/>
    </a:custClr>
    <a:custClr name="Dark Yellow">
      <a:srgbClr val="6A4B16"/>
    </a:custClr>
    <a:custClr name="Dark Green">
      <a:srgbClr val="054B16"/>
    </a:custClr>
    <a:custClr name="Dark Teal">
      <a:srgbClr val="274B47"/>
    </a:custClr>
    <a:custClr name="Dark Blue">
      <a:srgbClr val="243A5E"/>
    </a:custClr>
    <a:custClr name="Dark Purple">
      <a:srgbClr val="3B2E58"/>
    </a:custClr>
  </a:custClrLst>
  <a:extLst>
    <a:ext uri="{05A4C25C-085E-4340-85A3-A5531E510DB2}">
      <thm15:themeFamily xmlns:thm15="http://schemas.microsoft.com/office/thememl/2012/main" name="MS_Ignite2021_16-9 Event-template_v04.potx" id="{75571731-6D0F-404B-8429-0A7DC6EAD7E5}" vid="{8D042F31-EED7-43FE-B923-88E58DAE8180}"/>
    </a:ext>
  </a:extLst>
</a:theme>
</file>

<file path=ppt/theme/theme2.xml><?xml version="1.0" encoding="utf-8"?>
<a:theme xmlns:a="http://schemas.openxmlformats.org/drawingml/2006/main" name="Microsoft Ignite 16/9 Black Template">
  <a:themeElements>
    <a:clrScheme name="Ignite fy21 dark">
      <a:dk1>
        <a:srgbClr val="000000"/>
      </a:dk1>
      <a:lt1>
        <a:srgbClr val="FFFFFF"/>
      </a:lt1>
      <a:dk2>
        <a:srgbClr val="243A5E"/>
      </a:dk2>
      <a:lt2>
        <a:srgbClr val="E6E6E6"/>
      </a:lt2>
      <a:accent1>
        <a:srgbClr val="50E6FF"/>
      </a:accent1>
      <a:accent2>
        <a:srgbClr val="0078D4"/>
      </a:accent2>
      <a:accent3>
        <a:srgbClr val="D83B01"/>
      </a:accent3>
      <a:accent4>
        <a:srgbClr val="FF9349"/>
      </a:accent4>
      <a:accent5>
        <a:srgbClr val="8661C5"/>
      </a:accent5>
      <a:accent6>
        <a:srgbClr val="D2D2D2"/>
      </a:accent6>
      <a:hlink>
        <a:srgbClr val="50E6FF"/>
      </a:hlink>
      <a:folHlink>
        <a:srgbClr val="50E6FF"/>
      </a:folHlink>
    </a:clrScheme>
    <a:fontScheme name="Microsoft 2019 Brand Templates">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solidFill>
              <a:srgbClr val="000000"/>
            </a:soli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defPPr>
      </a:lstStyle>
    </a:txDef>
  </a:objectDefaults>
  <a:extraClrSchemeLst/>
  <a:custClrLst>
    <a:custClr name="Light Orange">
      <a:srgbClr val="FF9349"/>
    </a:custClr>
    <a:custClr name="Light Yellow">
      <a:srgbClr val="FEF000"/>
    </a:custClr>
    <a:custClr name="Light Green">
      <a:srgbClr val="9BF00B"/>
    </a:custClr>
    <a:custClr name="Light Teal">
      <a:srgbClr val="30E5D0"/>
    </a:custClr>
    <a:custClr name="Light Blue">
      <a:srgbClr val="50E6FF"/>
    </a:custClr>
    <a:custClr name="Light Purple">
      <a:srgbClr val="D59DFF"/>
    </a:custClr>
    <a:custClr name="White">
      <a:srgbClr val="FFFFFF"/>
    </a:custClr>
    <a:custClr name="Extra Light Gray">
      <a:srgbClr val="F2F2F2"/>
    </a:custClr>
    <a:custClr name="Light Gray">
      <a:srgbClr val="E6E6E6"/>
    </a:custClr>
    <a:custClr name="Gray">
      <a:srgbClr val="D2D2D2"/>
    </a:custClr>
    <a:custClr name="Orange">
      <a:srgbClr val="D83B01"/>
    </a:custClr>
    <a:custClr name="Yellow">
      <a:srgbClr val="FFB900"/>
    </a:custClr>
    <a:custClr name="Green">
      <a:srgbClr val="107C10"/>
    </a:custClr>
    <a:custClr name="Teal">
      <a:srgbClr val="008575"/>
    </a:custClr>
    <a:custClr name="Blue">
      <a:srgbClr val="0078D4"/>
    </a:custClr>
    <a:custClr name="Purple">
      <a:srgbClr val="8661C5"/>
    </a:custClr>
    <a:custClr name="Mid Gray">
      <a:srgbClr val="737373"/>
    </a:custClr>
    <a:custClr name="Dark Gray">
      <a:srgbClr val="505050"/>
    </a:custClr>
    <a:custClr name="Extra Dark Gray">
      <a:srgbClr val="2F2F2F"/>
    </a:custClr>
    <a:custClr name="Rick Black">
      <a:srgbClr val="000000"/>
    </a:custClr>
    <a:custClr name="Dark Orange">
      <a:srgbClr val="6B2929"/>
    </a:custClr>
    <a:custClr name="Dark Yellow">
      <a:srgbClr val="6A4B16"/>
    </a:custClr>
    <a:custClr name="Dark Green">
      <a:srgbClr val="054B16"/>
    </a:custClr>
    <a:custClr name="Dark Teal">
      <a:srgbClr val="274B47"/>
    </a:custClr>
    <a:custClr name="Dark Blue">
      <a:srgbClr val="243A5E"/>
    </a:custClr>
    <a:custClr name="Dark Purple">
      <a:srgbClr val="3B2E58"/>
    </a:custClr>
  </a:custClrLst>
  <a:extLst>
    <a:ext uri="{05A4C25C-085E-4340-85A3-A5531E510DB2}">
      <thm15:themeFamily xmlns:thm15="http://schemas.microsoft.com/office/thememl/2012/main" name="MS_Ignite2021_16-9 Event-template_v04.potx" id="{75571731-6D0F-404B-8429-0A7DC6EAD7E5}" vid="{FC4BEAEF-7991-40AB-BBA4-FFF24A0C7400}"/>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custClrLst>
    <a:custClr name="Light Orange">
      <a:srgbClr val="FF9349"/>
    </a:custClr>
    <a:custClr name="Light Yellow">
      <a:srgbClr val="FEF000"/>
    </a:custClr>
    <a:custClr name="Light Green">
      <a:srgbClr val="9BF00B"/>
    </a:custClr>
    <a:custClr name="Light Teal">
      <a:srgbClr val="30E5D0"/>
    </a:custClr>
    <a:custClr name="Light Blue">
      <a:srgbClr val="50E6FF"/>
    </a:custClr>
    <a:custClr name="Light Purple">
      <a:srgbClr val="D59DFF"/>
    </a:custClr>
    <a:custClr name="White">
      <a:srgbClr val="FFFFFF"/>
    </a:custClr>
    <a:custClr name="Extra Light Gray">
      <a:srgbClr val="F2F2F2"/>
    </a:custClr>
    <a:custClr name="Light Gray">
      <a:srgbClr val="E6E6E6"/>
    </a:custClr>
    <a:custClr name="Gray">
      <a:srgbClr val="D2D2D2"/>
    </a:custClr>
    <a:custClr name="Orange">
      <a:srgbClr val="D83B01"/>
    </a:custClr>
    <a:custClr name="Yellow">
      <a:srgbClr val="FFB900"/>
    </a:custClr>
    <a:custClr name="Green">
      <a:srgbClr val="107C10"/>
    </a:custClr>
    <a:custClr name="Teal">
      <a:srgbClr val="008575"/>
    </a:custClr>
    <a:custClr name="Blue">
      <a:srgbClr val="0078D4"/>
    </a:custClr>
    <a:custClr name="Purple">
      <a:srgbClr val="8661C5"/>
    </a:custClr>
    <a:custClr name="Mid Gray">
      <a:srgbClr val="737373"/>
    </a:custClr>
    <a:custClr name="Dark Gray">
      <a:srgbClr val="505050"/>
    </a:custClr>
    <a:custClr name="Extra Dark Gray">
      <a:srgbClr val="2F2F2F"/>
    </a:custClr>
    <a:custClr name="Rick Black">
      <a:srgbClr val="000000"/>
    </a:custClr>
    <a:custClr name="Dark Orange">
      <a:srgbClr val="6B2929"/>
    </a:custClr>
    <a:custClr name="Dark Yellow">
      <a:srgbClr val="6A4B16"/>
    </a:custClr>
    <a:custClr name="Dark Green">
      <a:srgbClr val="054B16"/>
    </a:custClr>
    <a:custClr name="Dark Teal">
      <a:srgbClr val="274B47"/>
    </a:custClr>
    <a:custClr name="Dark Blue">
      <a:srgbClr val="243A5E"/>
    </a:custClr>
    <a:custClr name="Dark Purple">
      <a:srgbClr val="3B2E58"/>
    </a:custClr>
  </a:custClr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custClrLst>
    <a:custClr name="Light Orange">
      <a:srgbClr val="FF9349"/>
    </a:custClr>
    <a:custClr name="Light Yellow">
      <a:srgbClr val="FEF000"/>
    </a:custClr>
    <a:custClr name="Light Green">
      <a:srgbClr val="9BF00B"/>
    </a:custClr>
    <a:custClr name="Light Teal">
      <a:srgbClr val="30E5D0"/>
    </a:custClr>
    <a:custClr name="Light Blue">
      <a:srgbClr val="50E6FF"/>
    </a:custClr>
    <a:custClr name="Light Purple">
      <a:srgbClr val="D59DFF"/>
    </a:custClr>
    <a:custClr name="White">
      <a:srgbClr val="FFFFFF"/>
    </a:custClr>
    <a:custClr name="Extra Light Gray">
      <a:srgbClr val="F2F2F2"/>
    </a:custClr>
    <a:custClr name="Light Gray">
      <a:srgbClr val="E6E6E6"/>
    </a:custClr>
    <a:custClr name="Gray">
      <a:srgbClr val="D2D2D2"/>
    </a:custClr>
    <a:custClr name="Orange">
      <a:srgbClr val="D83B01"/>
    </a:custClr>
    <a:custClr name="Yellow">
      <a:srgbClr val="FFB900"/>
    </a:custClr>
    <a:custClr name="Green">
      <a:srgbClr val="107C10"/>
    </a:custClr>
    <a:custClr name="Teal">
      <a:srgbClr val="008575"/>
    </a:custClr>
    <a:custClr name="Blue">
      <a:srgbClr val="0078D4"/>
    </a:custClr>
    <a:custClr name="Purple">
      <a:srgbClr val="8661C5"/>
    </a:custClr>
    <a:custClr name="Mid Gray">
      <a:srgbClr val="737373"/>
    </a:custClr>
    <a:custClr name="Dark Gray">
      <a:srgbClr val="505050"/>
    </a:custClr>
    <a:custClr name="Extra Dark Gray">
      <a:srgbClr val="2F2F2F"/>
    </a:custClr>
    <a:custClr name="Rick Black">
      <a:srgbClr val="000000"/>
    </a:custClr>
    <a:custClr name="Dark Orange">
      <a:srgbClr val="6B2929"/>
    </a:custClr>
    <a:custClr name="Dark Yellow">
      <a:srgbClr val="6A4B16"/>
    </a:custClr>
    <a:custClr name="Dark Green">
      <a:srgbClr val="054B16"/>
    </a:custClr>
    <a:custClr name="Dark Teal">
      <a:srgbClr val="274B47"/>
    </a:custClr>
    <a:custClr name="Dark Blue">
      <a:srgbClr val="243A5E"/>
    </a:custClr>
    <a:custClr name="Dark Purple">
      <a:srgbClr val="3B2E58"/>
    </a:custClr>
  </a:custClr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C2E2DBCE19DA6340A7CACAA6ED8CC304" ma:contentTypeVersion="15" ma:contentTypeDescription="Create a new document." ma:contentTypeScope="" ma:versionID="c3676154b50840f9aaceeb1d1fa2f275">
  <xsd:schema xmlns:xsd="http://www.w3.org/2001/XMLSchema" xmlns:xs="http://www.w3.org/2001/XMLSchema" xmlns:p="http://schemas.microsoft.com/office/2006/metadata/properties" xmlns:ns2="f955a910-80e2-49ce-a30a-c088def5ea43" xmlns:ns3="9141ac6f-a79d-4bfe-a08e-db240f60407f" xmlns:ns4="230e9df3-be65-4c73-a93b-d1236ebd677e" targetNamespace="http://schemas.microsoft.com/office/2006/metadata/properties" ma:root="true" ma:fieldsID="7022d0d3c3abc836920627723f0445ff" ns2:_="" ns3:_="" ns4:_="">
    <xsd:import namespace="f955a910-80e2-49ce-a30a-c088def5ea43"/>
    <xsd:import namespace="9141ac6f-a79d-4bfe-a08e-db240f60407f"/>
    <xsd:import namespace="230e9df3-be65-4c73-a93b-d1236ebd677e"/>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MediaServiceDateTaken" minOccurs="0"/>
                <xsd:element ref="ns2:MediaLengthInSeconds" minOccurs="0"/>
                <xsd:element ref="ns2:MediaServiceOCR" minOccurs="0"/>
                <xsd:element ref="ns2:MediaServiceGenerationTime" minOccurs="0"/>
                <xsd:element ref="ns2:MediaServiceEventHashCode" minOccurs="0"/>
                <xsd:element ref="ns2:lcf76f155ced4ddcb4097134ff3c332f" minOccurs="0"/>
                <xsd:element ref="ns4: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955a910-80e2-49ce-a30a-c088def5ea4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9141ac6f-a79d-4bfe-a08e-db240f60407f"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21" nillable="true" ma:displayName="Taxonomy Catch All Column" ma:hidden="true" ma:list="{7edbae91-dfcd-42d8-98a2-90c8e0e5bd81}" ma:internalName="TaxCatchAll" ma:showField="CatchAllData" ma:web="9141ac6f-a79d-4bfe-a08e-db240f60407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230e9df3-be65-4c73-a93b-d1236ebd677e" xsi:nil="true"/>
    <lcf76f155ced4ddcb4097134ff3c332f xmlns="f955a910-80e2-49ce-a30a-c088def5ea43">
      <Terms xmlns="http://schemas.microsoft.com/office/infopath/2007/PartnerControls"/>
    </lcf76f155ced4ddcb4097134ff3c332f>
    <SharedWithUsers xmlns="9141ac6f-a79d-4bfe-a08e-db240f60407f">
      <UserInfo>
        <DisplayName>Richard Riley</DisplayName>
        <AccountId>151</AccountId>
        <AccountType/>
      </UserInfo>
    </SharedWithUsers>
  </documentManagement>
</p:properties>
</file>

<file path=customXml/itemProps1.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2.xml><?xml version="1.0" encoding="utf-8"?>
<ds:datastoreItem xmlns:ds="http://schemas.openxmlformats.org/officeDocument/2006/customXml" ds:itemID="{BDF76567-6BCD-438C-AB93-3B1F924F72B2}">
  <ds:schemaRefs>
    <ds:schemaRef ds:uri="230e9df3-be65-4c73-a93b-d1236ebd677e"/>
    <ds:schemaRef ds:uri="9141ac6f-a79d-4bfe-a08e-db240f60407f"/>
    <ds:schemaRef ds:uri="f955a910-80e2-49ce-a30a-c088def5ea43"/>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F990F116-B58F-4255-B05B-DA3808E0E5C6}">
  <ds:schemaRefs>
    <ds:schemaRef ds:uri="http://schemas.microsoft.com/office/2006/documentManagement/types"/>
    <ds:schemaRef ds:uri="http://purl.org/dc/terms/"/>
    <ds:schemaRef ds:uri="http://schemas.microsoft.com/office/2006/metadata/properties"/>
    <ds:schemaRef ds:uri="http://schemas.microsoft.com/office/infopath/2007/PartnerControls"/>
    <ds:schemaRef ds:uri="http://purl.org/dc/dcmitype/"/>
    <ds:schemaRef ds:uri="http://purl.org/dc/elements/1.1/"/>
    <ds:schemaRef ds:uri="http://schemas.openxmlformats.org/package/2006/metadata/core-properties"/>
    <ds:schemaRef ds:uri="230e9df3-be65-4c73-a93b-d1236ebd677e"/>
    <ds:schemaRef ds:uri="9141ac6f-a79d-4bfe-a08e-db240f60407f"/>
    <ds:schemaRef ds:uri="f955a910-80e2-49ce-a30a-c088def5ea43"/>
    <ds:schemaRef ds:uri="http://www.w3.org/XML/1998/namespace"/>
  </ds:schemaRefs>
</ds:datastoreItem>
</file>

<file path=docMetadata/LabelInfo.xml><?xml version="1.0" encoding="utf-8"?>
<clbl:labelList xmlns:clbl="http://schemas.microsoft.com/office/2020/mipLabelMetadata">
  <clbl:label id="{f42aa342-8706-4288-bd11-ebb85995028c}" enabled="1" method="Standard" siteId="{72f988bf-86f1-41af-91ab-2d7cd011db47}" removed="0"/>
</clbl:labelList>
</file>

<file path=docProps/app.xml><?xml version="1.0" encoding="utf-8"?>
<Properties xmlns="http://schemas.openxmlformats.org/officeDocument/2006/extended-properties" xmlns:vt="http://schemas.openxmlformats.org/officeDocument/2006/docPropsVTypes">
  <Template/>
  <TotalTime>2</TotalTime>
  <Words>3306</Words>
  <Application>Microsoft Office PowerPoint</Application>
  <PresentationFormat>Widescreen</PresentationFormat>
  <Paragraphs>325</Paragraphs>
  <Slides>24</Slides>
  <Notes>17</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24</vt:i4>
      </vt:variant>
    </vt:vector>
  </HeadingPairs>
  <TitlesOfParts>
    <vt:vector size="33" baseType="lpstr">
      <vt:lpstr>Arial</vt:lpstr>
      <vt:lpstr>Calibri</vt:lpstr>
      <vt:lpstr>Consolas</vt:lpstr>
      <vt:lpstr>Segoe UI</vt:lpstr>
      <vt:lpstr>Segoe UI Semibold</vt:lpstr>
      <vt:lpstr>Symbol</vt:lpstr>
      <vt:lpstr>Wingdings</vt:lpstr>
      <vt:lpstr>Microsoft Ignite 16/9 White Template</vt:lpstr>
      <vt:lpstr>Microsoft Ignite 16/9 Black Template</vt:lpstr>
      <vt:lpstr>The Future of Microsoft Access</vt:lpstr>
      <vt:lpstr>Agenda</vt:lpstr>
      <vt:lpstr>PowerPoint Presentation</vt:lpstr>
      <vt:lpstr>PowerPoint Presentation</vt:lpstr>
      <vt:lpstr>How do we keep Access relevant in a cloud-based world?</vt:lpstr>
      <vt:lpstr>What are Access Customers  asking for?</vt:lpstr>
      <vt:lpstr>Developer Trend: Low Code | No Code Tools </vt:lpstr>
      <vt:lpstr>PowerPoint Presentation</vt:lpstr>
      <vt:lpstr>PowerPoint Presentation</vt:lpstr>
      <vt:lpstr>Announcing new capability and flexibility with the cloud:  Microsoft Access Connector for Dataverse and Power Platform </vt:lpstr>
      <vt:lpstr>Access Dataverse Connector with Power Platform Unlocks new capabilities large and medium organizations  need and want</vt:lpstr>
      <vt:lpstr>What is Power Platform? </vt:lpstr>
      <vt:lpstr>Access and Power Platform - Better Together</vt:lpstr>
      <vt:lpstr>Demo Scenario 1:  Connecting Access with Dataverse for Teams </vt:lpstr>
      <vt:lpstr>Demo Recap:  Connecting my Access solution with Dataverse for Teams</vt:lpstr>
      <vt:lpstr>Demo Scenario 2 : Making My Access Data Mobile Joe Jimenez</vt:lpstr>
      <vt:lpstr>Demo Recap: Making my Access data mobile</vt:lpstr>
      <vt:lpstr>Comparing Power Platform | DV and SQL</vt:lpstr>
      <vt:lpstr>MS Access and Dataverse Data Type Support</vt:lpstr>
      <vt:lpstr>What happens to unsupported types and sizes?</vt:lpstr>
      <vt:lpstr>Where should I migrate?</vt:lpstr>
      <vt:lpstr>Microsoft Access + Dataverse + Power Platform  Gives you the best of Access with flexibility and security in the Cloud</vt:lpstr>
      <vt:lpstr>How do I get started with public beta?</vt:lpstr>
      <vt:lpstr>Q&amp;A + Feedback: Denver your turn to talk to us </vt:lpstr>
    </vt:vector>
  </TitlesOfParts>
  <Manager>&lt;Comms manager name here&gt;</Manager>
  <Company>Microsoft Corporation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&lt;Speech title here&gt;</dc:title>
  <dc:subject>Microsoft Ignite</dc:subject>
  <dc:creator>Taylor Rozek</dc:creator>
  <cp:keywords>Microsoft Ignite</cp:keywords>
  <dc:description/>
  <cp:lastModifiedBy>Michael Aldridge (M365 DEVELOPER)</cp:lastModifiedBy>
  <cp:revision>2</cp:revision>
  <cp:lastPrinted>2021-10-15T14:51:23Z</cp:lastPrinted>
  <dcterms:created xsi:type="dcterms:W3CDTF">2021-08-16T20:00:28Z</dcterms:created>
  <dcterms:modified xsi:type="dcterms:W3CDTF">2021-11-19T21:58:23Z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0x010100C2E2DBCE19DA6340A7CACAA6ED8CC304</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
  </property>
  <property fmtid="{D5CDD505-2E9C-101B-9397-08002B2CF9AE}" pid="7" name="Track">
    <vt:lpwstr/>
  </property>
  <property fmtid="{D5CDD505-2E9C-101B-9397-08002B2CF9AE}" pid="8" name="Event Location">
    <vt:lpwstr/>
  </property>
  <property fmtid="{D5CDD505-2E9C-101B-9397-08002B2CF9AE}" pid="9" name="Campaign">
    <vt:lpwstr/>
  </property>
  <property fmtid="{D5CDD505-2E9C-101B-9397-08002B2CF9AE}" pid="10" name="IsMyDocuments">
    <vt:bool>true</vt:bool>
  </property>
  <property fmtid="{D5CDD505-2E9C-101B-9397-08002B2CF9AE}" pid="11" name="MSIP_Label_f42aa342-8706-4288-bd11-ebb85995028c_Enabled">
    <vt:lpwstr>True</vt:lpwstr>
  </property>
  <property fmtid="{D5CDD505-2E9C-101B-9397-08002B2CF9AE}" pid="12" name="MSIP_Label_f42aa342-8706-4288-bd11-ebb85995028c_SiteId">
    <vt:lpwstr>72f988bf-86f1-41af-91ab-2d7cd011db47</vt:lpwstr>
  </property>
  <property fmtid="{D5CDD505-2E9C-101B-9397-08002B2CF9AE}" pid="13" name="MSIP_Label_f42aa342-8706-4288-bd11-ebb85995028c_Ref">
    <vt:lpwstr>https://api.informationprotection.azure.com/api/72f988bf-86f1-41af-91ab-2d7cd011db47</vt:lpwstr>
  </property>
  <property fmtid="{D5CDD505-2E9C-101B-9397-08002B2CF9AE}" pid="14" name="MSIP_Label_f42aa342-8706-4288-bd11-ebb85995028c_SetDate">
    <vt:lpwstr>2017-08-29T14:27:20.8568347-07:00</vt:lpwstr>
  </property>
  <property fmtid="{D5CDD505-2E9C-101B-9397-08002B2CF9AE}" pid="15" name="MSIP_Label_f42aa342-8706-4288-bd11-ebb85995028c_Name">
    <vt:lpwstr>General</vt:lpwstr>
  </property>
  <property fmtid="{D5CDD505-2E9C-101B-9397-08002B2CF9AE}" pid="16" name="MSIP_Label_f42aa342-8706-4288-bd11-ebb85995028c_Extended_MSFT_Method">
    <vt:lpwstr>Automatic</vt:lpwstr>
  </property>
  <property fmtid="{D5CDD505-2E9C-101B-9397-08002B2CF9AE}" pid="17" name="Sensitivity">
    <vt:lpwstr>General</vt:lpwstr>
  </property>
  <property fmtid="{D5CDD505-2E9C-101B-9397-08002B2CF9AE}" pid="18" name="MediaServiceImageTags">
    <vt:lpwstr/>
  </property>
</Properties>
</file>