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96" r:id="rId2"/>
    <p:sldId id="303" r:id="rId3"/>
    <p:sldId id="307" r:id="rId4"/>
    <p:sldId id="295" r:id="rId5"/>
    <p:sldId id="308" r:id="rId6"/>
    <p:sldId id="316" r:id="rId7"/>
    <p:sldId id="298" r:id="rId8"/>
    <p:sldId id="309" r:id="rId9"/>
    <p:sldId id="299" r:id="rId10"/>
    <p:sldId id="310" r:id="rId11"/>
    <p:sldId id="319" r:id="rId12"/>
    <p:sldId id="302" r:id="rId13"/>
    <p:sldId id="311" r:id="rId14"/>
    <p:sldId id="320" r:id="rId15"/>
    <p:sldId id="300" r:id="rId16"/>
    <p:sldId id="312" r:id="rId17"/>
    <p:sldId id="321" r:id="rId18"/>
    <p:sldId id="301" r:id="rId19"/>
    <p:sldId id="313" r:id="rId20"/>
    <p:sldId id="304" r:id="rId21"/>
    <p:sldId id="317" r:id="rId22"/>
    <p:sldId id="325" r:id="rId23"/>
    <p:sldId id="322" r:id="rId24"/>
    <p:sldId id="305" r:id="rId25"/>
    <p:sldId id="314" r:id="rId26"/>
    <p:sldId id="323" r:id="rId27"/>
    <p:sldId id="315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66FAAD-C0A5-48E8-A094-B2AC8ED0D044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55488-DC44-4EBC-92B7-5589330B79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022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3618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208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086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3882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2738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5221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3065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650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7821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0116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148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8151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5472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2575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634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0554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5930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4212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085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454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254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02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60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207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036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835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601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F6AE0-28DB-4442-97DE-C9EC2B52CAE0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161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1644-46D4-4B44-BA3D-07E6306DB081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923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489E-6552-433B-B11A-F72A99A9F374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355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4AB0B-2FFA-43F1-B5F2-4CD2CE503914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215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D7B1-649E-4AA0-88AA-2C2C82D69308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426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C533-21EC-4E3E-AAEA-8BF6A2568D4C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599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A6B99-1AC5-4AFB-8023-81C152B0B197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47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64B40-9B86-483F-B0A2-037AE69F6AD8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27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1508E-4086-421E-A4A0-34B05A6D48D4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758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E27B1-0AA4-4469-B87C-1B81F82CC534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94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80011-7949-4DDB-B52E-F1C2554B4A21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924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26890-63DF-438A-833B-09429B2C6BE1}" type="datetime1">
              <a:rPr lang="en-US" smtClean="0"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88B6D-89A1-4C55-9239-CFE0438EBC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36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ZBSVEGbOydE?feature=oembed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3.jpg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IRbOO5WBcm4?feature=oembed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3.jpg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nV9qFu-VK-Y?feature=oembed" TargetMode="External"/><Relationship Id="rId6" Type="http://schemas.openxmlformats.org/officeDocument/2006/relationships/image" Target="../media/image24.jpeg"/><Relationship Id="rId5" Type="http://schemas.openxmlformats.org/officeDocument/2006/relationships/image" Target="../media/image3.jpg"/><Relationship Id="rId4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6VNonbXaNIs?feature=oembed" TargetMode="External"/><Relationship Id="rId6" Type="http://schemas.openxmlformats.org/officeDocument/2006/relationships/image" Target="../media/image37.jpeg"/><Relationship Id="rId5" Type="http://schemas.openxmlformats.org/officeDocument/2006/relationships/image" Target="../media/image3.jpg"/><Relationship Id="rId4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www.jstreettech.com/AccessDay.aspx" TargetMode="External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www.jstreettech.com/AccessDay.aspx" TargetMode="External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xbV_k-VVvjU?feature=oembed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3.jp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/>
            <a:endParaRPr lang="en-US" dirty="0"/>
          </a:p>
          <a:p>
            <a:pPr algn="l"/>
            <a:r>
              <a:rPr lang="en-US" b="1" dirty="0">
                <a:latin typeface="Arial Black" panose="020B0A04020102020204" pitchFamily="34" charset="0"/>
              </a:rPr>
              <a:t>A global look at the most relevant </a:t>
            </a:r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related events &amp; their unique technical agendas.</a:t>
            </a:r>
            <a:endParaRPr lang="en-US" dirty="0">
              <a:latin typeface="Arial Black" panose="020B0A04020102020204" pitchFamily="34" charset="0"/>
            </a:endParaRPr>
          </a:p>
          <a:p>
            <a:pPr algn="l"/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CONFERENCES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Access Day / USA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Access Cascade Conference / USA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DevCon Vienna - Microsoft Access Developer Conference / Austria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AEK - Access Entwickler Konferenz /Germany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AUGE - Conferencias Desarolladores Access / Spain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 NADD - Netherlands Access Developer Day / Netherlands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UK - AUG National Seminar / United Kingdom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VIRTUAL USER GROUPS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AUG – Access User Groups / Virtual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 DAAUG – Denver Area Access Users Group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MVP PROGRAM &amp; GLOBAL SUMMIT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10. MVP Global Summit / USA</a:t>
            </a:r>
          </a:p>
          <a:p>
            <a:pPr algn="l">
              <a:lnSpc>
                <a:spcPct val="100000"/>
              </a:lnSpc>
            </a:pP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8" y="1122363"/>
            <a:ext cx="1751189" cy="161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815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AEK – Access Entwickler Konferenz / Germany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http://donkarl.com/?aek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Event: Annual 2 Day Conference (German)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Location: Nürnberg, Germany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Organizer: Karl Donaubauer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Date: 2021 October 2-3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Speakers: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German-Language Access Experts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Development Team members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7" t="40936" r="30492" b="4702"/>
          <a:stretch/>
        </p:blipFill>
        <p:spPr>
          <a:xfrm>
            <a:off x="650209" y="4528893"/>
            <a:ext cx="2394073" cy="16265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000" y="5265721"/>
            <a:ext cx="1773178" cy="87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70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INTERVIEW – Karl Donaubauer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4" name="Online Media 3" title="Interview: Karl Donaubauer (DevCon Vienna, AEK)">
            <a:hlinkClick r:id="" action="ppaction://media"/>
            <a:extLst>
              <a:ext uri="{FF2B5EF4-FFF2-40B4-BE49-F238E27FC236}">
                <a16:creationId xmlns:a16="http://schemas.microsoft.com/office/drawing/2014/main" id="{4C7F9E44-E64F-4511-BD38-FD87B8D7658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3048000" y="2193444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67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209" y="1235556"/>
            <a:ext cx="10924758" cy="49087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AUGE - Conferencias Desarrolladores Access / Spain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6" b="18674"/>
          <a:stretch/>
        </p:blipFill>
        <p:spPr>
          <a:xfrm>
            <a:off x="650208" y="1795183"/>
            <a:ext cx="10924759" cy="446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086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AUGE - Conferencias Desarrolladores Access / Spain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https://descubraelpoderdesusdatos.com/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Event: Annual 1 Day Conference (Spanish)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Location: Madrid, Spain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Organizer: Angel Gil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Date: 2021 TBD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Speakers: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s-E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Spanish-Language Access Experts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1" t="39928" r="28401" b="3033"/>
          <a:stretch/>
        </p:blipFill>
        <p:spPr>
          <a:xfrm>
            <a:off x="650209" y="4538547"/>
            <a:ext cx="2371772" cy="16169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7"/>
          <a:stretch/>
        </p:blipFill>
        <p:spPr>
          <a:xfrm>
            <a:off x="4389054" y="4819592"/>
            <a:ext cx="3427952" cy="133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073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INTERVIEW – Angel Gil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4" name="Online Media 3" title="Interview: Angel Gil (AUGE Conference)">
            <a:hlinkClick r:id="" action="ppaction://media"/>
            <a:extLst>
              <a:ext uri="{FF2B5EF4-FFF2-40B4-BE49-F238E27FC236}">
                <a16:creationId xmlns:a16="http://schemas.microsoft.com/office/drawing/2014/main" id="{6945FA8B-0925-466E-B4EA-30585F47C17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3055620" y="2193444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8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17449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209" y="1235556"/>
            <a:ext cx="10924757" cy="49087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NADD - Netherlands Access Developer Day / Netherlands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9" b="23286"/>
          <a:stretch/>
        </p:blipFill>
        <p:spPr>
          <a:xfrm>
            <a:off x="636757" y="1781996"/>
            <a:ext cx="10933725" cy="451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449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 NADD - Netherlands Access Developer Day / Netherlands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https://www.sys.nl/netherlands-access-developer-day/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Event: Annual 1 Day Conference (English)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Location: Amsterdam, Netherlands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Organizers: Daniel Polak, Lars Siemens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Date: 2021 TBD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Speakers: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Microsoft Access MVPs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Community Leaders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Development Team members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4" t="7676" r="40278" b="48387"/>
          <a:stretch/>
        </p:blipFill>
        <p:spPr>
          <a:xfrm>
            <a:off x="650209" y="4503229"/>
            <a:ext cx="2371773" cy="16410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596" y="5343110"/>
            <a:ext cx="1864048" cy="8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55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INTERVIEW – Daniel Polak, Lars Siemens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4" name="Online Media 3" title="Interview: Daniel Polack, Lars Siemens (NADD)">
            <a:hlinkClick r:id="" action="ppaction://media"/>
            <a:extLst>
              <a:ext uri="{FF2B5EF4-FFF2-40B4-BE49-F238E27FC236}">
                <a16:creationId xmlns:a16="http://schemas.microsoft.com/office/drawing/2014/main" id="{EC248E6C-9EEC-4DE6-9ED5-BD6F46231E5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3055620" y="2193444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87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209" y="1235556"/>
            <a:ext cx="10924757" cy="49087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UK - AUG – National Seminar / UK – United Kingdom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4" b="15569"/>
          <a:stretch/>
        </p:blipFill>
        <p:spPr>
          <a:xfrm>
            <a:off x="641241" y="1770986"/>
            <a:ext cx="10924757" cy="457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9528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UK - AUG – National Seminar / UK – United Kingdom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http://www.ukaug.co.uk/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Event: Annual 1 Day Conference (English)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Location: Hemel Hempstead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Organizer: Margaret Chamberlain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Date: 2021 TBD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Speakers: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Microsoft Access MVPs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Local Access Experts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4" r="30079" b="10937"/>
          <a:stretch/>
        </p:blipFill>
        <p:spPr>
          <a:xfrm>
            <a:off x="650209" y="4503229"/>
            <a:ext cx="2381160" cy="16410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894" y="5390128"/>
            <a:ext cx="1401451" cy="75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091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209" y="1235556"/>
            <a:ext cx="10924757" cy="49087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Access Day / USA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2086571"/>
            <a:ext cx="10924757" cy="427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7051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209" y="1235556"/>
            <a:ext cx="10924758" cy="49087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AUG– Access User Groups/ USA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0702" y="2129319"/>
            <a:ext cx="6943771" cy="41260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1651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609626"/>
            <a:ext cx="2371774" cy="15458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577" y="5372179"/>
            <a:ext cx="2786085" cy="772144"/>
          </a:xfrm>
          <a:prstGeom prst="rect">
            <a:avLst/>
          </a:prstGeom>
        </p:spPr>
      </p:pic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AUG – Access User Groups / USA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https://accessusergroups.org/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Monthly Virtual User Groups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Meets : Each groups meets once monthly at its own time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Virtual Groups: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ET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España (Spanish)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For Beginners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Access Latino America (Spanish)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Access Lunchtime</a:t>
            </a:r>
            <a:b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SQL Server With Access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073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209" y="1235556"/>
            <a:ext cx="10924758" cy="49087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DAAUG– Denver Area Access Users Groups/ USA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5" b="16822"/>
          <a:stretch/>
        </p:blipFill>
        <p:spPr>
          <a:xfrm>
            <a:off x="650209" y="1587585"/>
            <a:ext cx="10924758" cy="476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012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 DAAUG – Denver Area Access Users Group / USA - Colorado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http://www.daaug.org/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Monthly Virtual User Group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Meets: 3</a:t>
            </a:r>
            <a:r>
              <a:rPr lang="en-US" sz="1800" b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rd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Thursday of the Month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6:00pm – Lab &amp; Networking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6:30pm – Presentation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Speakers: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Microsoft Access MVPs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Community Leaders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Development Team members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User Group Members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503230"/>
            <a:ext cx="2577502" cy="16522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199" y="5063610"/>
            <a:ext cx="1066841" cy="1091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76551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209" y="1235556"/>
            <a:ext cx="10924757" cy="49087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MVP Global Summit / USA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8" b="8943"/>
          <a:stretch/>
        </p:blipFill>
        <p:spPr>
          <a:xfrm>
            <a:off x="650209" y="1832704"/>
            <a:ext cx="7166796" cy="45329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951" y="1827357"/>
            <a:ext cx="2893184" cy="453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368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10. MVP Summit / USA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https://mvp.microsoft.com/summit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Event: Multi-Day Event for MVPs &amp; Regional Directors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Location: Redmond, WA (Virtual – 2021)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Date: 2021 March</a:t>
            </a: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5" t="49085" r="9818" b="4598"/>
          <a:stretch/>
        </p:blipFill>
        <p:spPr>
          <a:xfrm>
            <a:off x="650209" y="4812016"/>
            <a:ext cx="2405225" cy="134345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"/>
          <a:stretch/>
        </p:blipFill>
        <p:spPr>
          <a:xfrm>
            <a:off x="4336226" y="5192178"/>
            <a:ext cx="3536535" cy="95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7859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INTERVIEW – Ebo Quansah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4" name="Online Media 3" title="Interview: Ebo Quansah (MVP Summit)">
            <a:hlinkClick r:id="" action="ppaction://media"/>
            <a:extLst>
              <a:ext uri="{FF2B5EF4-FFF2-40B4-BE49-F238E27FC236}">
                <a16:creationId xmlns:a16="http://schemas.microsoft.com/office/drawing/2014/main" id="{C340D51A-3C33-473E-B22A-91633E669DF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3055620" y="2193444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04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Codekabinett - Website</a:t>
            </a:r>
            <a:b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b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https://codekabinett.com/rdumps.php?Lang=2&amp;targetDoc=access-conferences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134" y="2934398"/>
            <a:ext cx="5715000" cy="3209925"/>
          </a:xfrm>
          <a:prstGeom prst="rect">
            <a:avLst/>
          </a:prstGeom>
        </p:spPr>
      </p:pic>
      <p:pic>
        <p:nvPicPr>
          <p:cNvPr id="14" name="Picture 13"/>
          <p:cNvPicPr/>
          <p:nvPr/>
        </p:nvPicPr>
        <p:blipFill rotWithShape="1">
          <a:blip r:embed="rId7"/>
          <a:srcRect l="4861" t="12839" r="31806" b="5926"/>
          <a:stretch/>
        </p:blipFill>
        <p:spPr bwMode="auto">
          <a:xfrm>
            <a:off x="655227" y="2934398"/>
            <a:ext cx="4953018" cy="32848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30812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Access Day / USA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"/>
              </a:rPr>
              <a:t>https://www.jstreettech.com/AccessDay.aspx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Event: Periodic 1 Day Conference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Location: Varies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Organizer: Armen Stein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Date: 2021 TBD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Speakers: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Microsoft Access MVPs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Book authors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Development Team members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5" t="49085" r="9818" b="4598"/>
          <a:stretch/>
        </p:blipFill>
        <p:spPr>
          <a:xfrm>
            <a:off x="650209" y="4808040"/>
            <a:ext cx="2412345" cy="13474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310" y="5253897"/>
            <a:ext cx="882620" cy="88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49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209" y="1235556"/>
            <a:ext cx="10924758" cy="49087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Access Cascade Conference / USA – Silver Falls, OR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56"/>
          <a:stretch/>
        </p:blipFill>
        <p:spPr>
          <a:xfrm>
            <a:off x="650208" y="1884556"/>
            <a:ext cx="10921184" cy="425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245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Access Cascade Conference / USA – Silver Falls, OR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"/>
              </a:rPr>
              <a:t>https://www.jstreettech.com/AccessDay.aspx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Event: Annual 3 Day Conference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Location: Silver Falls Lodge &amp; Conference Center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Organizer: Armen Stein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Date: 2021 October 16-18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Speakers: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Microsoft Access MVPs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Community Leaders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Development Team members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02" t="49269" r="10146" b="5028"/>
          <a:stretch/>
        </p:blipFill>
        <p:spPr>
          <a:xfrm>
            <a:off x="650209" y="4808040"/>
            <a:ext cx="2436458" cy="13474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310" y="5267280"/>
            <a:ext cx="882620" cy="88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381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INTERVIEW – Armen Stein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4" name="Online Media 3" title="Interview: Armen Stein (Access Day, Cascade Conference)">
            <a:hlinkClick r:id="" action="ppaction://media"/>
            <a:extLst>
              <a:ext uri="{FF2B5EF4-FFF2-40B4-BE49-F238E27FC236}">
                <a16:creationId xmlns:a16="http://schemas.microsoft.com/office/drawing/2014/main" id="{83221689-ADAA-4E65-B050-B4ACA9BD3BF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3055620" y="2193444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51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209" y="1235556"/>
            <a:ext cx="10924758" cy="49087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DevCon Vienna - Microsoft Access Developer Conference / Austria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40"/>
          <a:stretch/>
        </p:blipFill>
        <p:spPr>
          <a:xfrm>
            <a:off x="1002028" y="1694211"/>
            <a:ext cx="10572938" cy="446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706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DevCon - Microsoft Access Developer Conference / Austria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http://donkarl.com/?devcon</a:t>
            </a: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Event: Annual 2 Day Conference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Location: Vienna (Virtual in 2021)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Organizer: Karl Donaubauer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Date: 2021 TBD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Speakers:</a:t>
            </a:r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Microsoft Access MVPs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Community Leaders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Access Development Team members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54" y="4808039"/>
            <a:ext cx="2493311" cy="133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r="53933"/>
          <a:stretch/>
        </p:blipFill>
        <p:spPr>
          <a:xfrm>
            <a:off x="650209" y="1122363"/>
            <a:ext cx="1751189" cy="16102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9" b="5918"/>
          <a:stretch/>
        </p:blipFill>
        <p:spPr>
          <a:xfrm>
            <a:off x="650209" y="4517741"/>
            <a:ext cx="2405225" cy="16377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427" y="5283212"/>
            <a:ext cx="1488386" cy="87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488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ACCESSing</a:t>
            </a:r>
            <a:r>
              <a:rPr lang="en-US" sz="28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 </a:t>
            </a:r>
            <a:r>
              <a:rPr lang="en-US" sz="28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the Main events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209" y="1235556"/>
            <a:ext cx="10924757" cy="49087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AEK – Access Entwickler Konferenz / Germany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16"/>
          <a:stretch/>
        </p:blipFill>
        <p:spPr>
          <a:xfrm>
            <a:off x="650209" y="1761892"/>
            <a:ext cx="10924757" cy="458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989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3819</TotalTime>
  <Words>1151</Words>
  <Application>Microsoft Office PowerPoint</Application>
  <PresentationFormat>Widescreen</PresentationFormat>
  <Paragraphs>116</Paragraphs>
  <Slides>27</Slides>
  <Notes>27</Notes>
  <HiddenSlides>0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Arial Black</vt:lpstr>
      <vt:lpstr>Calibri</vt:lpstr>
      <vt:lpstr>Calibri Light</vt:lpstr>
      <vt:lpstr>Stencil</vt:lpstr>
      <vt:lpstr>Verdana</vt:lpstr>
      <vt:lpstr>Office Theme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  <vt:lpstr>ACCESSing    the Main events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ljmilligan</dc:creator>
  <cp:lastModifiedBy>George Young</cp:lastModifiedBy>
  <cp:revision>472</cp:revision>
  <dcterms:created xsi:type="dcterms:W3CDTF">2017-07-01T14:14:21Z</dcterms:created>
  <dcterms:modified xsi:type="dcterms:W3CDTF">2020-11-19T23:00:59Z</dcterms:modified>
</cp:coreProperties>
</file>