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6" r:id="rId2"/>
    <p:sldId id="257" r:id="rId3"/>
    <p:sldId id="260" r:id="rId4"/>
    <p:sldId id="259" r:id="rId5"/>
    <p:sldId id="288" r:id="rId6"/>
    <p:sldId id="263" r:id="rId7"/>
    <p:sldId id="265" r:id="rId8"/>
    <p:sldId id="266" r:id="rId9"/>
    <p:sldId id="267" r:id="rId10"/>
    <p:sldId id="269" r:id="rId11"/>
    <p:sldId id="268" r:id="rId12"/>
    <p:sldId id="270" r:id="rId13"/>
    <p:sldId id="277" r:id="rId14"/>
    <p:sldId id="284" r:id="rId15"/>
    <p:sldId id="271" r:id="rId16"/>
    <p:sldId id="274" r:id="rId17"/>
    <p:sldId id="280" r:id="rId18"/>
    <p:sldId id="276" r:id="rId19"/>
    <p:sldId id="286" r:id="rId20"/>
    <p:sldId id="278" r:id="rId21"/>
    <p:sldId id="275" r:id="rId22"/>
    <p:sldId id="283" r:id="rId23"/>
    <p:sldId id="287" r:id="rId24"/>
    <p:sldId id="279" r:id="rId25"/>
    <p:sldId id="258" r:id="rId26"/>
  </p:sldIdLst>
  <p:sldSz cx="12192000" cy="6858000"/>
  <p:notesSz cx="7077075" cy="93630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eorge" userId="161494b11bd450b9" providerId="LiveId" clId="{E37668E9-D60E-4BC3-BF79-B03DF38882A7}"/>
    <pc:docChg chg="undo custSel addSld delSld modSld sldOrd">
      <pc:chgData name="George" userId="161494b11bd450b9" providerId="LiveId" clId="{E37668E9-D60E-4BC3-BF79-B03DF38882A7}" dt="2020-04-25T21:01:46.238" v="98" actId="47"/>
      <pc:docMkLst>
        <pc:docMk/>
      </pc:docMkLst>
      <pc:sldChg chg="addSp delSp modSp">
        <pc:chgData name="George" userId="161494b11bd450b9" providerId="LiveId" clId="{E37668E9-D60E-4BC3-BF79-B03DF38882A7}" dt="2020-04-25T18:09:39.984" v="68" actId="1076"/>
        <pc:sldMkLst>
          <pc:docMk/>
          <pc:sldMk cId="1518599669" sldId="256"/>
        </pc:sldMkLst>
        <pc:spChg chg="mod">
          <ac:chgData name="George" userId="161494b11bd450b9" providerId="LiveId" clId="{E37668E9-D60E-4BC3-BF79-B03DF38882A7}" dt="2020-04-25T18:05:42.013" v="54" actId="20577"/>
          <ac:spMkLst>
            <pc:docMk/>
            <pc:sldMk cId="1518599669" sldId="256"/>
            <ac:spMk id="6" creationId="{F597962F-6CE3-4BD0-94B4-3AC543E8B3ED}"/>
          </ac:spMkLst>
        </pc:spChg>
        <pc:picChg chg="del">
          <ac:chgData name="George" userId="161494b11bd450b9" providerId="LiveId" clId="{E37668E9-D60E-4BC3-BF79-B03DF38882A7}" dt="2020-04-25T18:07:54.983" v="57" actId="478"/>
          <ac:picMkLst>
            <pc:docMk/>
            <pc:sldMk cId="1518599669" sldId="256"/>
            <ac:picMk id="7" creationId="{60AD37AD-D3BE-46F4-8B46-904411245B2F}"/>
          </ac:picMkLst>
        </pc:picChg>
        <pc:picChg chg="add mod">
          <ac:chgData name="George" userId="161494b11bd450b9" providerId="LiveId" clId="{E37668E9-D60E-4BC3-BF79-B03DF38882A7}" dt="2020-04-25T18:09:39.984" v="68" actId="1076"/>
          <ac:picMkLst>
            <pc:docMk/>
            <pc:sldMk cId="1518599669" sldId="256"/>
            <ac:picMk id="8" creationId="{EC8A7E99-A523-4FB9-87E9-670A47757448}"/>
          </ac:picMkLst>
        </pc:picChg>
      </pc:sldChg>
      <pc:sldChg chg="addSp delSp modSp ord delAnim modAnim">
        <pc:chgData name="George" userId="161494b11bd450b9" providerId="LiveId" clId="{E37668E9-D60E-4BC3-BF79-B03DF38882A7}" dt="2020-04-25T20:59:45.398" v="80"/>
        <pc:sldMkLst>
          <pc:docMk/>
          <pc:sldMk cId="2658217648" sldId="260"/>
        </pc:sldMkLst>
        <pc:spChg chg="del">
          <ac:chgData name="George" userId="161494b11bd450b9" providerId="LiveId" clId="{E37668E9-D60E-4BC3-BF79-B03DF38882A7}" dt="2020-04-25T20:59:15.097" v="73" actId="478"/>
          <ac:spMkLst>
            <pc:docMk/>
            <pc:sldMk cId="2658217648" sldId="260"/>
            <ac:spMk id="2" creationId="{BFB07EB6-1A29-4420-99EB-4DF7DB8F26CE}"/>
          </ac:spMkLst>
        </pc:spChg>
        <pc:spChg chg="del">
          <ac:chgData name="George" userId="161494b11bd450b9" providerId="LiveId" clId="{E37668E9-D60E-4BC3-BF79-B03DF38882A7}" dt="2020-04-25T20:59:21.141" v="75" actId="478"/>
          <ac:spMkLst>
            <pc:docMk/>
            <pc:sldMk cId="2658217648" sldId="260"/>
            <ac:spMk id="3" creationId="{33739FC8-6067-4869-812F-036516EF2EDB}"/>
          </ac:spMkLst>
        </pc:spChg>
        <pc:spChg chg="add del mod">
          <ac:chgData name="George" userId="161494b11bd450b9" providerId="LiveId" clId="{E37668E9-D60E-4BC3-BF79-B03DF38882A7}" dt="2020-04-25T20:59:16.939" v="74" actId="478"/>
          <ac:spMkLst>
            <pc:docMk/>
            <pc:sldMk cId="2658217648" sldId="260"/>
            <ac:spMk id="5" creationId="{DE023286-21C3-412D-8502-D899F541C8A0}"/>
          </ac:spMkLst>
        </pc:spChg>
        <pc:spChg chg="add del mod">
          <ac:chgData name="George" userId="161494b11bd450b9" providerId="LiveId" clId="{E37668E9-D60E-4BC3-BF79-B03DF38882A7}" dt="2020-04-25T20:59:22.916" v="76" actId="478"/>
          <ac:spMkLst>
            <pc:docMk/>
            <pc:sldMk cId="2658217648" sldId="260"/>
            <ac:spMk id="7" creationId="{FE86FF02-59D1-4881-943E-5508552BE8E3}"/>
          </ac:spMkLst>
        </pc:spChg>
        <pc:spChg chg="add">
          <ac:chgData name="George" userId="161494b11bd450b9" providerId="LiveId" clId="{E37668E9-D60E-4BC3-BF79-B03DF38882A7}" dt="2020-04-25T20:59:23.916" v="77"/>
          <ac:spMkLst>
            <pc:docMk/>
            <pc:sldMk cId="2658217648" sldId="260"/>
            <ac:spMk id="8" creationId="{4E6F8FB8-5228-4080-8636-505528F05C4A}"/>
          </ac:spMkLst>
        </pc:spChg>
        <pc:spChg chg="add">
          <ac:chgData name="George" userId="161494b11bd450b9" providerId="LiveId" clId="{E37668E9-D60E-4BC3-BF79-B03DF38882A7}" dt="2020-04-25T20:59:23.916" v="77"/>
          <ac:spMkLst>
            <pc:docMk/>
            <pc:sldMk cId="2658217648" sldId="260"/>
            <ac:spMk id="9" creationId="{A12C748A-A302-4413-B467-3E32A23CC964}"/>
          </ac:spMkLst>
        </pc:spChg>
      </pc:sldChg>
      <pc:sldChg chg="modSp addAnim delAnim modAnim">
        <pc:chgData name="George" userId="161494b11bd450b9" providerId="LiveId" clId="{E37668E9-D60E-4BC3-BF79-B03DF38882A7}" dt="2020-04-25T21:00:40.027" v="92" actId="21"/>
        <pc:sldMkLst>
          <pc:docMk/>
          <pc:sldMk cId="2922275788" sldId="277"/>
        </pc:sldMkLst>
        <pc:spChg chg="mod">
          <ac:chgData name="George" userId="161494b11bd450b9" providerId="LiveId" clId="{E37668E9-D60E-4BC3-BF79-B03DF38882A7}" dt="2020-04-25T21:00:40.027" v="92" actId="21"/>
          <ac:spMkLst>
            <pc:docMk/>
            <pc:sldMk cId="2922275788" sldId="277"/>
            <ac:spMk id="3" creationId="{33739FC8-6067-4869-812F-036516EF2EDB}"/>
          </ac:spMkLst>
        </pc:spChg>
      </pc:sldChg>
      <pc:sldChg chg="modSp modAnim">
        <pc:chgData name="George" userId="161494b11bd450b9" providerId="LiveId" clId="{E37668E9-D60E-4BC3-BF79-B03DF38882A7}" dt="2020-04-25T21:01:38.717" v="97" actId="20577"/>
        <pc:sldMkLst>
          <pc:docMk/>
          <pc:sldMk cId="2023813967" sldId="279"/>
        </pc:sldMkLst>
        <pc:spChg chg="mod">
          <ac:chgData name="George" userId="161494b11bd450b9" providerId="LiveId" clId="{E37668E9-D60E-4BC3-BF79-B03DF38882A7}" dt="2020-04-25T21:01:38.717" v="97" actId="20577"/>
          <ac:spMkLst>
            <pc:docMk/>
            <pc:sldMk cId="2023813967" sldId="279"/>
            <ac:spMk id="3" creationId="{33739FC8-6067-4869-812F-036516EF2EDB}"/>
          </ac:spMkLst>
        </pc:spChg>
      </pc:sldChg>
      <pc:sldChg chg="modSp add del setBg modAnim">
        <pc:chgData name="George" userId="161494b11bd450b9" providerId="LiveId" clId="{E37668E9-D60E-4BC3-BF79-B03DF38882A7}" dt="2020-04-25T20:59:40.245" v="78" actId="47"/>
        <pc:sldMkLst>
          <pc:docMk/>
          <pc:sldMk cId="179707579" sldId="282"/>
        </pc:sldMkLst>
        <pc:spChg chg="mod">
          <ac:chgData name="George" userId="161494b11bd450b9" providerId="LiveId" clId="{E37668E9-D60E-4BC3-BF79-B03DF38882A7}" dt="2020-04-25T18:06:41.837" v="55" actId="20577"/>
          <ac:spMkLst>
            <pc:docMk/>
            <pc:sldMk cId="179707579" sldId="282"/>
            <ac:spMk id="3" creationId="{33739FC8-6067-4869-812F-036516EF2EDB}"/>
          </ac:spMkLst>
        </pc:spChg>
      </pc:sldChg>
      <pc:sldChg chg="modSp modAnim">
        <pc:chgData name="George" userId="161494b11bd450b9" providerId="LiveId" clId="{E37668E9-D60E-4BC3-BF79-B03DF38882A7}" dt="2020-04-25T21:00:38.152" v="91"/>
        <pc:sldMkLst>
          <pc:docMk/>
          <pc:sldMk cId="3792094272" sldId="284"/>
        </pc:sldMkLst>
        <pc:spChg chg="mod">
          <ac:chgData name="George" userId="161494b11bd450b9" providerId="LiveId" clId="{E37668E9-D60E-4BC3-BF79-B03DF38882A7}" dt="2020-04-25T21:00:13.662" v="82"/>
          <ac:spMkLst>
            <pc:docMk/>
            <pc:sldMk cId="3792094272" sldId="284"/>
            <ac:spMk id="3" creationId="{33739FC8-6067-4869-812F-036516EF2EDB}"/>
          </ac:spMkLst>
        </pc:spChg>
      </pc:sldChg>
      <pc:sldChg chg="del">
        <pc:chgData name="George" userId="161494b11bd450b9" providerId="LiveId" clId="{E37668E9-D60E-4BC3-BF79-B03DF38882A7}" dt="2020-04-25T21:01:46.238" v="98" actId="47"/>
        <pc:sldMkLst>
          <pc:docMk/>
          <pc:sldMk cId="1167003264" sldId="285"/>
        </pc:sldMkLst>
      </pc:sldChg>
      <pc:sldChg chg="add">
        <pc:chgData name="George" userId="161494b11bd450b9" providerId="LiveId" clId="{E37668E9-D60E-4BC3-BF79-B03DF38882A7}" dt="2020-04-25T20:59:08.940" v="70"/>
        <pc:sldMkLst>
          <pc:docMk/>
          <pc:sldMk cId="237895172" sldId="288"/>
        </pc:sldMkLst>
      </pc:sldChg>
    </pc:docChg>
  </pc:docChgLst>
  <pc:docChgLst>
    <pc:chgData name="George" userId="161494b11bd450b9" providerId="LiveId" clId="{99083F62-153E-4D69-AD34-A3E51A4A8A54}"/>
    <pc:docChg chg="undo custSel addSld delSld modSld sldOrd">
      <pc:chgData name="George" userId="161494b11bd450b9" providerId="LiveId" clId="{99083F62-153E-4D69-AD34-A3E51A4A8A54}" dt="2020-04-25T17:52:35.329" v="5377" actId="20577"/>
      <pc:docMkLst>
        <pc:docMk/>
      </pc:docMkLst>
      <pc:sldChg chg="addSp delSp modSp add">
        <pc:chgData name="George" userId="161494b11bd450b9" providerId="LiveId" clId="{99083F62-153E-4D69-AD34-A3E51A4A8A54}" dt="2020-04-24T16:59:21.055" v="4776" actId="20577"/>
        <pc:sldMkLst>
          <pc:docMk/>
          <pc:sldMk cId="1518599669" sldId="256"/>
        </pc:sldMkLst>
        <pc:spChg chg="mod">
          <ac:chgData name="George" userId="161494b11bd450b9" providerId="LiveId" clId="{99083F62-153E-4D69-AD34-A3E51A4A8A54}" dt="2020-04-24T05:11:05.024" v="1205" actId="14100"/>
          <ac:spMkLst>
            <pc:docMk/>
            <pc:sldMk cId="1518599669" sldId="256"/>
            <ac:spMk id="2" creationId="{628A68C5-C625-45ED-8D3A-FF273AD5E34C}"/>
          </ac:spMkLst>
        </pc:spChg>
        <pc:spChg chg="mod">
          <ac:chgData name="George" userId="161494b11bd450b9" providerId="LiveId" clId="{99083F62-153E-4D69-AD34-A3E51A4A8A54}" dt="2020-04-24T07:03:56.022" v="2525" actId="14100"/>
          <ac:spMkLst>
            <pc:docMk/>
            <pc:sldMk cId="1518599669" sldId="256"/>
            <ac:spMk id="3" creationId="{A221B0D0-1233-41BD-ADB9-B3DA25C53799}"/>
          </ac:spMkLst>
        </pc:spChg>
        <pc:spChg chg="add mod">
          <ac:chgData name="George" userId="161494b11bd450b9" providerId="LiveId" clId="{99083F62-153E-4D69-AD34-A3E51A4A8A54}" dt="2020-04-24T16:59:21.055" v="4776" actId="20577"/>
          <ac:spMkLst>
            <pc:docMk/>
            <pc:sldMk cId="1518599669" sldId="256"/>
            <ac:spMk id="6" creationId="{F597962F-6CE3-4BD0-94B4-3AC543E8B3ED}"/>
          </ac:spMkLst>
        </pc:spChg>
        <pc:picChg chg="add mod">
          <ac:chgData name="George" userId="161494b11bd450b9" providerId="LiveId" clId="{99083F62-153E-4D69-AD34-A3E51A4A8A54}" dt="2020-04-24T05:10:53.446" v="1203" actId="1076"/>
          <ac:picMkLst>
            <pc:docMk/>
            <pc:sldMk cId="1518599669" sldId="256"/>
            <ac:picMk id="5" creationId="{CF65D79D-E595-4D4D-99D4-31BBD75F3759}"/>
          </ac:picMkLst>
        </pc:picChg>
        <pc:picChg chg="add mod">
          <ac:chgData name="George" userId="161494b11bd450b9" providerId="LiveId" clId="{99083F62-153E-4D69-AD34-A3E51A4A8A54}" dt="2020-04-24T14:44:08.601" v="4457" actId="1076"/>
          <ac:picMkLst>
            <pc:docMk/>
            <pc:sldMk cId="1518599669" sldId="256"/>
            <ac:picMk id="7" creationId="{60AD37AD-D3BE-46F4-8B46-904411245B2F}"/>
          </ac:picMkLst>
        </pc:picChg>
        <pc:picChg chg="add del mod">
          <ac:chgData name="George" userId="161494b11bd450b9" providerId="LiveId" clId="{99083F62-153E-4D69-AD34-A3E51A4A8A54}" dt="2020-04-24T06:59:58.632" v="2499" actId="931"/>
          <ac:picMkLst>
            <pc:docMk/>
            <pc:sldMk cId="1518599669" sldId="256"/>
            <ac:picMk id="9" creationId="{4EF45E26-CFDF-4613-ADB5-38813B99EA6F}"/>
          </ac:picMkLst>
        </pc:picChg>
        <pc:picChg chg="add del mod">
          <ac:chgData name="George" userId="161494b11bd450b9" providerId="LiveId" clId="{99083F62-153E-4D69-AD34-A3E51A4A8A54}" dt="2020-04-24T07:02:01.013" v="2507" actId="478"/>
          <ac:picMkLst>
            <pc:docMk/>
            <pc:sldMk cId="1518599669" sldId="256"/>
            <ac:picMk id="11" creationId="{4997D2F3-BA49-4DD1-8BAA-177B9B3A774F}"/>
          </ac:picMkLst>
        </pc:picChg>
        <pc:picChg chg="add mod">
          <ac:chgData name="George" userId="161494b11bd450b9" providerId="LiveId" clId="{99083F62-153E-4D69-AD34-A3E51A4A8A54}" dt="2020-04-24T07:03:52.981" v="2524" actId="14100"/>
          <ac:picMkLst>
            <pc:docMk/>
            <pc:sldMk cId="1518599669" sldId="256"/>
            <ac:picMk id="13" creationId="{2C1A245F-BAD8-4EA8-8B7E-06019051E2CD}"/>
          </ac:picMkLst>
        </pc:picChg>
      </pc:sldChg>
      <pc:sldChg chg="addSp delSp modSp add mod ord setBg setClrOvrMap">
        <pc:chgData name="George" userId="161494b11bd450b9" providerId="LiveId" clId="{99083F62-153E-4D69-AD34-A3E51A4A8A54}" dt="2020-04-24T08:44:55.382" v="3277" actId="1076"/>
        <pc:sldMkLst>
          <pc:docMk/>
          <pc:sldMk cId="1380652836" sldId="257"/>
        </pc:sldMkLst>
        <pc:spChg chg="mod">
          <ac:chgData name="George" userId="161494b11bd450b9" providerId="LiveId" clId="{99083F62-153E-4D69-AD34-A3E51A4A8A54}" dt="2020-04-24T05:09:45.071" v="1193" actId="121"/>
          <ac:spMkLst>
            <pc:docMk/>
            <pc:sldMk cId="1380652836" sldId="257"/>
            <ac:spMk id="2" creationId="{FD8F3E88-6289-4270-B272-073C735C7B8E}"/>
          </ac:spMkLst>
        </pc:spChg>
        <pc:spChg chg="add del">
          <ac:chgData name="George" userId="161494b11bd450b9" providerId="LiveId" clId="{99083F62-153E-4D69-AD34-A3E51A4A8A54}" dt="2020-04-24T03:18:17.165" v="100" actId="26606"/>
          <ac:spMkLst>
            <pc:docMk/>
            <pc:sldMk cId="1380652836" sldId="257"/>
            <ac:spMk id="3" creationId="{352B8BE0-2D7E-4C60-B78E-EA8D934A3202}"/>
          </ac:spMkLst>
        </pc:spChg>
        <pc:spChg chg="add del mod">
          <ac:chgData name="George" userId="161494b11bd450b9" providerId="LiveId" clId="{99083F62-153E-4D69-AD34-A3E51A4A8A54}" dt="2020-04-24T03:27:38.073" v="206" actId="931"/>
          <ac:spMkLst>
            <pc:docMk/>
            <pc:sldMk cId="1380652836" sldId="257"/>
            <ac:spMk id="7" creationId="{0FFA9258-B4D7-4453-9974-5F96DA2C9C4C}"/>
          </ac:spMkLst>
        </pc:spChg>
        <pc:spChg chg="add del">
          <ac:chgData name="George" userId="161494b11bd450b9" providerId="LiveId" clId="{99083F62-153E-4D69-AD34-A3E51A4A8A54}" dt="2020-04-24T03:18:17.150" v="99" actId="26606"/>
          <ac:spMkLst>
            <pc:docMk/>
            <pc:sldMk cId="1380652836" sldId="257"/>
            <ac:spMk id="8" creationId="{BD976C13-68E6-4E25-B13E-FC3A2D3F66E3}"/>
          </ac:spMkLst>
        </pc:spChg>
        <pc:spChg chg="add del">
          <ac:chgData name="George" userId="161494b11bd450b9" providerId="LiveId" clId="{99083F62-153E-4D69-AD34-A3E51A4A8A54}" dt="2020-04-24T03:18:17.150" v="99" actId="26606"/>
          <ac:spMkLst>
            <pc:docMk/>
            <pc:sldMk cId="1380652836" sldId="257"/>
            <ac:spMk id="10" creationId="{E2FE3A7B-DDFF-4F81-8AAE-11D96D138C0D}"/>
          </ac:spMkLst>
        </pc:spChg>
        <pc:spChg chg="add del">
          <ac:chgData name="George" userId="161494b11bd450b9" providerId="LiveId" clId="{99083F62-153E-4D69-AD34-A3E51A4A8A54}" dt="2020-04-24T03:18:17.150" v="99" actId="26606"/>
          <ac:spMkLst>
            <pc:docMk/>
            <pc:sldMk cId="1380652836" sldId="257"/>
            <ac:spMk id="12" creationId="{69825ADD-F95C-4747-9B41-5DB21C28E6D2}"/>
          </ac:spMkLst>
        </pc:spChg>
        <pc:spChg chg="add del">
          <ac:chgData name="George" userId="161494b11bd450b9" providerId="LiveId" clId="{99083F62-153E-4D69-AD34-A3E51A4A8A54}" dt="2020-04-24T03:18:17.150" v="99" actId="26606"/>
          <ac:spMkLst>
            <pc:docMk/>
            <pc:sldMk cId="1380652836" sldId="257"/>
            <ac:spMk id="14" creationId="{86791A8E-B2BA-467D-BB87-8CFBFB13AF9F}"/>
          </ac:spMkLst>
        </pc:spChg>
        <pc:spChg chg="add">
          <ac:chgData name="George" userId="161494b11bd450b9" providerId="LiveId" clId="{99083F62-153E-4D69-AD34-A3E51A4A8A54}" dt="2020-04-24T03:18:17.165" v="100" actId="26606"/>
          <ac:spMkLst>
            <pc:docMk/>
            <pc:sldMk cId="1380652836" sldId="257"/>
            <ac:spMk id="16" creationId="{8E7CFAA6-1DBB-43B0-BD82-2FB83CF4E4A4}"/>
          </ac:spMkLst>
        </pc:spChg>
        <pc:spChg chg="add del">
          <ac:chgData name="George" userId="161494b11bd450b9" providerId="LiveId" clId="{99083F62-153E-4D69-AD34-A3E51A4A8A54}" dt="2020-04-24T03:19:02.425" v="101" actId="931"/>
          <ac:spMkLst>
            <pc:docMk/>
            <pc:sldMk cId="1380652836" sldId="257"/>
            <ac:spMk id="18" creationId="{352B8BE0-2D7E-4C60-B78E-EA8D934A3202}"/>
          </ac:spMkLst>
        </pc:spChg>
        <pc:picChg chg="add del mod">
          <ac:chgData name="George" userId="161494b11bd450b9" providerId="LiveId" clId="{99083F62-153E-4D69-AD34-A3E51A4A8A54}" dt="2020-04-24T03:27:34.945" v="205" actId="478"/>
          <ac:picMkLst>
            <pc:docMk/>
            <pc:sldMk cId="1380652836" sldId="257"/>
            <ac:picMk id="5" creationId="{C79BC5FE-A10F-46EE-A62A-5A684E2072A4}"/>
          </ac:picMkLst>
        </pc:picChg>
        <pc:picChg chg="add mod">
          <ac:chgData name="George" userId="161494b11bd450b9" providerId="LiveId" clId="{99083F62-153E-4D69-AD34-A3E51A4A8A54}" dt="2020-04-24T08:44:55.382" v="3277" actId="1076"/>
          <ac:picMkLst>
            <pc:docMk/>
            <pc:sldMk cId="1380652836" sldId="257"/>
            <ac:picMk id="11" creationId="{4C1AE00D-540E-4843-9D78-DA8686A8C875}"/>
          </ac:picMkLst>
        </pc:picChg>
        <pc:cxnChg chg="add">
          <ac:chgData name="George" userId="161494b11bd450b9" providerId="LiveId" clId="{99083F62-153E-4D69-AD34-A3E51A4A8A54}" dt="2020-04-24T03:18:17.165" v="100" actId="26606"/>
          <ac:cxnSpMkLst>
            <pc:docMk/>
            <pc:sldMk cId="1380652836" sldId="257"/>
            <ac:cxnSpMk id="17" creationId="{9E13708B-D2E3-41E3-BD49-F910056473ED}"/>
          </ac:cxnSpMkLst>
        </pc:cxnChg>
      </pc:sldChg>
      <pc:sldChg chg="addSp delSp modSp add">
        <pc:chgData name="George" userId="161494b11bd450b9" providerId="LiveId" clId="{99083F62-153E-4D69-AD34-A3E51A4A8A54}" dt="2020-04-24T15:00:49.918" v="4510" actId="1076"/>
        <pc:sldMkLst>
          <pc:docMk/>
          <pc:sldMk cId="2419734399" sldId="258"/>
        </pc:sldMkLst>
        <pc:spChg chg="mod">
          <ac:chgData name="George" userId="161494b11bd450b9" providerId="LiveId" clId="{99083F62-153E-4D69-AD34-A3E51A4A8A54}" dt="2020-04-24T05:10:08.954" v="1198" actId="121"/>
          <ac:spMkLst>
            <pc:docMk/>
            <pc:sldMk cId="2419734399" sldId="258"/>
            <ac:spMk id="2" creationId="{FD8F3E88-6289-4270-B272-073C735C7B8E}"/>
          </ac:spMkLst>
        </pc:spChg>
        <pc:spChg chg="add del mod">
          <ac:chgData name="George" userId="161494b11bd450b9" providerId="LiveId" clId="{99083F62-153E-4D69-AD34-A3E51A4A8A54}" dt="2020-04-24T03:24:33.149" v="138" actId="931"/>
          <ac:spMkLst>
            <pc:docMk/>
            <pc:sldMk cId="2419734399" sldId="258"/>
            <ac:spMk id="4" creationId="{C610CADA-7417-481E-838F-20E23F296530}"/>
          </ac:spMkLst>
        </pc:spChg>
        <pc:picChg chg="del">
          <ac:chgData name="George" userId="161494b11bd450b9" providerId="LiveId" clId="{99083F62-153E-4D69-AD34-A3E51A4A8A54}" dt="2020-04-24T03:24:10.939" v="137" actId="478"/>
          <ac:picMkLst>
            <pc:docMk/>
            <pc:sldMk cId="2419734399" sldId="258"/>
            <ac:picMk id="5" creationId="{C79BC5FE-A10F-46EE-A62A-5A684E2072A4}"/>
          </ac:picMkLst>
        </pc:picChg>
        <pc:picChg chg="add mod">
          <ac:chgData name="George" userId="161494b11bd450b9" providerId="LiveId" clId="{99083F62-153E-4D69-AD34-A3E51A4A8A54}" dt="2020-04-24T15:00:49.918" v="4510" actId="1076"/>
          <ac:picMkLst>
            <pc:docMk/>
            <pc:sldMk cId="2419734399" sldId="258"/>
            <ac:picMk id="7" creationId="{8C1C957D-4E2B-4CCB-B0EB-E50AFCB7DEE3}"/>
          </ac:picMkLst>
        </pc:picChg>
      </pc:sldChg>
      <pc:sldChg chg="addSp delSp modSp add ord">
        <pc:chgData name="George" userId="161494b11bd450b9" providerId="LiveId" clId="{99083F62-153E-4D69-AD34-A3E51A4A8A54}" dt="2020-04-24T05:09:55.723" v="1194" actId="121"/>
        <pc:sldMkLst>
          <pc:docMk/>
          <pc:sldMk cId="3346221296" sldId="259"/>
        </pc:sldMkLst>
        <pc:spChg chg="mod">
          <ac:chgData name="George" userId="161494b11bd450b9" providerId="LiveId" clId="{99083F62-153E-4D69-AD34-A3E51A4A8A54}" dt="2020-04-24T05:09:55.723" v="1194" actId="121"/>
          <ac:spMkLst>
            <pc:docMk/>
            <pc:sldMk cId="3346221296" sldId="259"/>
            <ac:spMk id="2" creationId="{FD8F3E88-6289-4270-B272-073C735C7B8E}"/>
          </ac:spMkLst>
        </pc:spChg>
        <pc:spChg chg="add del mod">
          <ac:chgData name="George" userId="161494b11bd450b9" providerId="LiveId" clId="{99083F62-153E-4D69-AD34-A3E51A4A8A54}" dt="2020-04-24T03:26:21.411" v="197" actId="931"/>
          <ac:spMkLst>
            <pc:docMk/>
            <pc:sldMk cId="3346221296" sldId="259"/>
            <ac:spMk id="4" creationId="{6B5E613C-CBD1-4F11-99F6-511435C7B099}"/>
          </ac:spMkLst>
        </pc:spChg>
        <pc:picChg chg="del">
          <ac:chgData name="George" userId="161494b11bd450b9" providerId="LiveId" clId="{99083F62-153E-4D69-AD34-A3E51A4A8A54}" dt="2020-04-24T03:26:16.791" v="196" actId="478"/>
          <ac:picMkLst>
            <pc:docMk/>
            <pc:sldMk cId="3346221296" sldId="259"/>
            <ac:picMk id="5" creationId="{C79BC5FE-A10F-46EE-A62A-5A684E2072A4}"/>
          </ac:picMkLst>
        </pc:picChg>
        <pc:picChg chg="add mod">
          <ac:chgData name="George" userId="161494b11bd450b9" providerId="LiveId" clId="{99083F62-153E-4D69-AD34-A3E51A4A8A54}" dt="2020-04-24T03:29:17.366" v="216" actId="1440"/>
          <ac:picMkLst>
            <pc:docMk/>
            <pc:sldMk cId="3346221296" sldId="259"/>
            <ac:picMk id="7" creationId="{F74A068C-724F-4CBC-A227-614E7EF3FD3F}"/>
          </ac:picMkLst>
        </pc:picChg>
      </pc:sldChg>
      <pc:sldChg chg="add del">
        <pc:chgData name="George" userId="161494b11bd450b9" providerId="LiveId" clId="{99083F62-153E-4D69-AD34-A3E51A4A8A54}" dt="2020-04-24T03:34:55.699" v="299"/>
        <pc:sldMkLst>
          <pc:docMk/>
          <pc:sldMk cId="953717647" sldId="260"/>
        </pc:sldMkLst>
      </pc:sldChg>
      <pc:sldChg chg="modSp add del ord setBg modAnim">
        <pc:chgData name="George" userId="161494b11bd450b9" providerId="LiveId" clId="{99083F62-153E-4D69-AD34-A3E51A4A8A54}" dt="2020-04-24T14:57:38.186" v="4490" actId="948"/>
        <pc:sldMkLst>
          <pc:docMk/>
          <pc:sldMk cId="2658217648" sldId="260"/>
        </pc:sldMkLst>
        <pc:spChg chg="mod">
          <ac:chgData name="George" userId="161494b11bd450b9" providerId="LiveId" clId="{99083F62-153E-4D69-AD34-A3E51A4A8A54}" dt="2020-04-24T05:51:00.029" v="1786" actId="20577"/>
          <ac:spMkLst>
            <pc:docMk/>
            <pc:sldMk cId="2658217648" sldId="260"/>
            <ac:spMk id="2" creationId="{BFB07EB6-1A29-4420-99EB-4DF7DB8F26CE}"/>
          </ac:spMkLst>
        </pc:spChg>
        <pc:spChg chg="mod">
          <ac:chgData name="George" userId="161494b11bd450b9" providerId="LiveId" clId="{99083F62-153E-4D69-AD34-A3E51A4A8A54}" dt="2020-04-24T14:57:38.186" v="4490" actId="948"/>
          <ac:spMkLst>
            <pc:docMk/>
            <pc:sldMk cId="2658217648" sldId="260"/>
            <ac:spMk id="3" creationId="{33739FC8-6067-4869-812F-036516EF2EDB}"/>
          </ac:spMkLst>
        </pc:spChg>
      </pc:sldChg>
      <pc:sldChg chg="add del">
        <pc:chgData name="George" userId="161494b11bd450b9" providerId="LiveId" clId="{99083F62-153E-4D69-AD34-A3E51A4A8A54}" dt="2020-04-24T04:42:52.514" v="1187" actId="47"/>
        <pc:sldMkLst>
          <pc:docMk/>
          <pc:sldMk cId="3905962033" sldId="261"/>
        </pc:sldMkLst>
      </pc:sldChg>
      <pc:sldChg chg="addSp delSp modSp add del ord delAnim modAnim">
        <pc:chgData name="George" userId="161494b11bd450b9" providerId="LiveId" clId="{99083F62-153E-4D69-AD34-A3E51A4A8A54}" dt="2020-04-24T18:49:26.772" v="4809" actId="2696"/>
        <pc:sldMkLst>
          <pc:docMk/>
          <pc:sldMk cId="3488599956" sldId="262"/>
        </pc:sldMkLst>
        <pc:spChg chg="del mod">
          <ac:chgData name="George" userId="161494b11bd450b9" providerId="LiveId" clId="{99083F62-153E-4D69-AD34-A3E51A4A8A54}" dt="2020-04-24T15:16:47.133" v="4523" actId="478"/>
          <ac:spMkLst>
            <pc:docMk/>
            <pc:sldMk cId="3488599956" sldId="262"/>
            <ac:spMk id="2" creationId="{BFB07EB6-1A29-4420-99EB-4DF7DB8F26CE}"/>
          </ac:spMkLst>
        </pc:spChg>
        <pc:spChg chg="del mod">
          <ac:chgData name="George" userId="161494b11bd450b9" providerId="LiveId" clId="{99083F62-153E-4D69-AD34-A3E51A4A8A54}" dt="2020-04-24T15:16:56.643" v="4525" actId="478"/>
          <ac:spMkLst>
            <pc:docMk/>
            <pc:sldMk cId="3488599956" sldId="262"/>
            <ac:spMk id="3" creationId="{33739FC8-6067-4869-812F-036516EF2EDB}"/>
          </ac:spMkLst>
        </pc:spChg>
        <pc:spChg chg="add del mod">
          <ac:chgData name="George" userId="161494b11bd450b9" providerId="LiveId" clId="{99083F62-153E-4D69-AD34-A3E51A4A8A54}" dt="2020-04-24T15:16:50.336" v="4524" actId="478"/>
          <ac:spMkLst>
            <pc:docMk/>
            <pc:sldMk cId="3488599956" sldId="262"/>
            <ac:spMk id="5" creationId="{57A81A3A-2160-4564-A111-62A5663383B5}"/>
          </ac:spMkLst>
        </pc:spChg>
        <pc:spChg chg="add del mod">
          <ac:chgData name="George" userId="161494b11bd450b9" providerId="LiveId" clId="{99083F62-153E-4D69-AD34-A3E51A4A8A54}" dt="2020-04-24T15:16:59.051" v="4526" actId="478"/>
          <ac:spMkLst>
            <pc:docMk/>
            <pc:sldMk cId="3488599956" sldId="262"/>
            <ac:spMk id="7" creationId="{135B7901-95C8-428D-A549-3E2D6A47D28F}"/>
          </ac:spMkLst>
        </pc:spChg>
        <pc:picChg chg="add del">
          <ac:chgData name="George" userId="161494b11bd450b9" providerId="LiveId" clId="{99083F62-153E-4D69-AD34-A3E51A4A8A54}" dt="2020-04-24T15:18:24.855" v="4528" actId="478"/>
          <ac:picMkLst>
            <pc:docMk/>
            <pc:sldMk cId="3488599956" sldId="262"/>
            <ac:picMk id="8" creationId="{326E6073-BCD0-4DE9-B6A0-D6D8F86A31A1}"/>
          </ac:picMkLst>
        </pc:picChg>
        <pc:picChg chg="add mod">
          <ac:chgData name="George" userId="161494b11bd450b9" providerId="LiveId" clId="{99083F62-153E-4D69-AD34-A3E51A4A8A54}" dt="2020-04-24T15:18:33.764" v="4531" actId="1076"/>
          <ac:picMkLst>
            <pc:docMk/>
            <pc:sldMk cId="3488599956" sldId="262"/>
            <ac:picMk id="9" creationId="{DE71EBA9-F532-4EC5-ABB9-B0148046AE28}"/>
          </ac:picMkLst>
        </pc:picChg>
      </pc:sldChg>
      <pc:sldChg chg="modSp add modAnim">
        <pc:chgData name="George" userId="161494b11bd450b9" providerId="LiveId" clId="{99083F62-153E-4D69-AD34-A3E51A4A8A54}" dt="2020-04-24T14:59:50.626" v="4508" actId="948"/>
        <pc:sldMkLst>
          <pc:docMk/>
          <pc:sldMk cId="4258016082" sldId="263"/>
        </pc:sldMkLst>
        <pc:spChg chg="mod">
          <ac:chgData name="George" userId="161494b11bd450b9" providerId="LiveId" clId="{99083F62-153E-4D69-AD34-A3E51A4A8A54}" dt="2020-04-24T07:06:18.737" v="2583" actId="20577"/>
          <ac:spMkLst>
            <pc:docMk/>
            <pc:sldMk cId="4258016082" sldId="263"/>
            <ac:spMk id="2" creationId="{BFB07EB6-1A29-4420-99EB-4DF7DB8F26CE}"/>
          </ac:spMkLst>
        </pc:spChg>
        <pc:spChg chg="mod">
          <ac:chgData name="George" userId="161494b11bd450b9" providerId="LiveId" clId="{99083F62-153E-4D69-AD34-A3E51A4A8A54}" dt="2020-04-24T14:59:50.626" v="4508" actId="948"/>
          <ac:spMkLst>
            <pc:docMk/>
            <pc:sldMk cId="4258016082" sldId="263"/>
            <ac:spMk id="3" creationId="{33739FC8-6067-4869-812F-036516EF2EDB}"/>
          </ac:spMkLst>
        </pc:spChg>
      </pc:sldChg>
      <pc:sldChg chg="add del">
        <pc:chgData name="George" userId="161494b11bd450b9" providerId="LiveId" clId="{99083F62-153E-4D69-AD34-A3E51A4A8A54}" dt="2020-04-24T06:53:39.016" v="2480" actId="47"/>
        <pc:sldMkLst>
          <pc:docMk/>
          <pc:sldMk cId="3884598187" sldId="264"/>
        </pc:sldMkLst>
      </pc:sldChg>
      <pc:sldChg chg="addSp delSp modSp add delAnim">
        <pc:chgData name="George" userId="161494b11bd450b9" providerId="LiveId" clId="{99083F62-153E-4D69-AD34-A3E51A4A8A54}" dt="2020-04-24T14:43:19.230" v="4455" actId="20577"/>
        <pc:sldMkLst>
          <pc:docMk/>
          <pc:sldMk cId="1468686526" sldId="265"/>
        </pc:sldMkLst>
        <pc:spChg chg="mod">
          <ac:chgData name="George" userId="161494b11bd450b9" providerId="LiveId" clId="{99083F62-153E-4D69-AD34-A3E51A4A8A54}" dt="2020-04-24T14:43:19.230" v="4455" actId="20577"/>
          <ac:spMkLst>
            <pc:docMk/>
            <pc:sldMk cId="1468686526" sldId="265"/>
            <ac:spMk id="2" creationId="{BFB07EB6-1A29-4420-99EB-4DF7DB8F26CE}"/>
          </ac:spMkLst>
        </pc:spChg>
        <pc:spChg chg="del">
          <ac:chgData name="George" userId="161494b11bd450b9" providerId="LiveId" clId="{99083F62-153E-4D69-AD34-A3E51A4A8A54}" dt="2020-04-24T06:25:23.581" v="1829" actId="478"/>
          <ac:spMkLst>
            <pc:docMk/>
            <pc:sldMk cId="1468686526" sldId="265"/>
            <ac:spMk id="3" creationId="{33739FC8-6067-4869-812F-036516EF2EDB}"/>
          </ac:spMkLst>
        </pc:spChg>
        <pc:spChg chg="add del mod">
          <ac:chgData name="George" userId="161494b11bd450b9" providerId="LiveId" clId="{99083F62-153E-4D69-AD34-A3E51A4A8A54}" dt="2020-04-24T06:41:34.900" v="1980" actId="478"/>
          <ac:spMkLst>
            <pc:docMk/>
            <pc:sldMk cId="1468686526" sldId="265"/>
            <ac:spMk id="5" creationId="{A013908D-B1C4-43B9-BD5C-4F71EFE2D077}"/>
          </ac:spMkLst>
        </pc:spChg>
        <pc:spChg chg="add del mod">
          <ac:chgData name="George" userId="161494b11bd450b9" providerId="LiveId" clId="{99083F62-153E-4D69-AD34-A3E51A4A8A54}" dt="2020-04-24T06:41:39.419" v="1981" actId="478"/>
          <ac:spMkLst>
            <pc:docMk/>
            <pc:sldMk cId="1468686526" sldId="265"/>
            <ac:spMk id="7" creationId="{7D87D65C-3797-4690-A1C9-0A7822561222}"/>
          </ac:spMkLst>
        </pc:spChg>
      </pc:sldChg>
      <pc:sldChg chg="addSp delSp modSp add">
        <pc:chgData name="George" userId="161494b11bd450b9" providerId="LiveId" clId="{99083F62-153E-4D69-AD34-A3E51A4A8A54}" dt="2020-04-24T06:25:46.184" v="1834"/>
        <pc:sldMkLst>
          <pc:docMk/>
          <pc:sldMk cId="1282593625" sldId="266"/>
        </pc:sldMkLst>
        <pc:spChg chg="del">
          <ac:chgData name="George" userId="161494b11bd450b9" providerId="LiveId" clId="{99083F62-153E-4D69-AD34-A3E51A4A8A54}" dt="2020-04-24T06:25:35.940" v="1831" actId="478"/>
          <ac:spMkLst>
            <pc:docMk/>
            <pc:sldMk cId="1282593625" sldId="266"/>
            <ac:spMk id="2" creationId="{BFB07EB6-1A29-4420-99EB-4DF7DB8F26CE}"/>
          </ac:spMkLst>
        </pc:spChg>
        <pc:spChg chg="add del mod">
          <ac:chgData name="George" userId="161494b11bd450b9" providerId="LiveId" clId="{99083F62-153E-4D69-AD34-A3E51A4A8A54}" dt="2020-04-24T06:25:37.973" v="1832" actId="478"/>
          <ac:spMkLst>
            <pc:docMk/>
            <pc:sldMk cId="1282593625" sldId="266"/>
            <ac:spMk id="4" creationId="{5B1C316E-AB50-4190-B73A-7A867DBA7EE1}"/>
          </ac:spMkLst>
        </pc:spChg>
        <pc:spChg chg="del">
          <ac:chgData name="George" userId="161494b11bd450b9" providerId="LiveId" clId="{99083F62-153E-4D69-AD34-A3E51A4A8A54}" dt="2020-04-24T06:25:40.332" v="1833" actId="478"/>
          <ac:spMkLst>
            <pc:docMk/>
            <pc:sldMk cId="1282593625" sldId="266"/>
            <ac:spMk id="5" creationId="{A013908D-B1C4-43B9-BD5C-4F71EFE2D077}"/>
          </ac:spMkLst>
        </pc:spChg>
        <pc:picChg chg="add">
          <ac:chgData name="George" userId="161494b11bd450b9" providerId="LiveId" clId="{99083F62-153E-4D69-AD34-A3E51A4A8A54}" dt="2020-04-24T06:25:46.184" v="1834"/>
          <ac:picMkLst>
            <pc:docMk/>
            <pc:sldMk cId="1282593625" sldId="266"/>
            <ac:picMk id="6" creationId="{8FD339A7-BADE-461C-A868-E42A59A52CDA}"/>
          </ac:picMkLst>
        </pc:picChg>
      </pc:sldChg>
      <pc:sldChg chg="addSp delSp modSp add">
        <pc:chgData name="George" userId="161494b11bd450b9" providerId="LiveId" clId="{99083F62-153E-4D69-AD34-A3E51A4A8A54}" dt="2020-04-24T06:26:17.430" v="1837"/>
        <pc:sldMkLst>
          <pc:docMk/>
          <pc:sldMk cId="3487637481" sldId="267"/>
        </pc:sldMkLst>
        <pc:spChg chg="add mod">
          <ac:chgData name="George" userId="161494b11bd450b9" providerId="LiveId" clId="{99083F62-153E-4D69-AD34-A3E51A4A8A54}" dt="2020-04-24T06:26:16.780" v="1836" actId="478"/>
          <ac:spMkLst>
            <pc:docMk/>
            <pc:sldMk cId="3487637481" sldId="267"/>
            <ac:spMk id="3" creationId="{43EC51B5-C9D3-44A6-8F95-E8DBB8AF3B94}"/>
          </ac:spMkLst>
        </pc:spChg>
        <pc:picChg chg="add">
          <ac:chgData name="George" userId="161494b11bd450b9" providerId="LiveId" clId="{99083F62-153E-4D69-AD34-A3E51A4A8A54}" dt="2020-04-24T06:26:17.430" v="1837"/>
          <ac:picMkLst>
            <pc:docMk/>
            <pc:sldMk cId="3487637481" sldId="267"/>
            <ac:picMk id="5" creationId="{D1707277-B0E2-4A1D-9FBF-9913A26A61B7}"/>
          </ac:picMkLst>
        </pc:picChg>
        <pc:picChg chg="del">
          <ac:chgData name="George" userId="161494b11bd450b9" providerId="LiveId" clId="{99083F62-153E-4D69-AD34-A3E51A4A8A54}" dt="2020-04-24T06:26:16.780" v="1836" actId="478"/>
          <ac:picMkLst>
            <pc:docMk/>
            <pc:sldMk cId="3487637481" sldId="267"/>
            <ac:picMk id="6" creationId="{8FD339A7-BADE-461C-A868-E42A59A52CDA}"/>
          </ac:picMkLst>
        </pc:picChg>
      </pc:sldChg>
      <pc:sldChg chg="addSp delSp add">
        <pc:chgData name="George" userId="161494b11bd450b9" providerId="LiveId" clId="{99083F62-153E-4D69-AD34-A3E51A4A8A54}" dt="2020-04-24T06:26:49.597" v="1841" actId="478"/>
        <pc:sldMkLst>
          <pc:docMk/>
          <pc:sldMk cId="2324809036" sldId="268"/>
        </pc:sldMkLst>
        <pc:spChg chg="del">
          <ac:chgData name="George" userId="161494b11bd450b9" providerId="LiveId" clId="{99083F62-153E-4D69-AD34-A3E51A4A8A54}" dt="2020-04-24T06:26:49.597" v="1841" actId="478"/>
          <ac:spMkLst>
            <pc:docMk/>
            <pc:sldMk cId="2324809036" sldId="268"/>
            <ac:spMk id="3" creationId="{43EC51B5-C9D3-44A6-8F95-E8DBB8AF3B94}"/>
          </ac:spMkLst>
        </pc:spChg>
        <pc:picChg chg="add">
          <ac:chgData name="George" userId="161494b11bd450b9" providerId="LiveId" clId="{99083F62-153E-4D69-AD34-A3E51A4A8A54}" dt="2020-04-24T06:26:45.521" v="1840"/>
          <ac:picMkLst>
            <pc:docMk/>
            <pc:sldMk cId="2324809036" sldId="268"/>
            <ac:picMk id="4" creationId="{5B37EEDA-D4A7-4E9E-86A9-9056C13FDECE}"/>
          </ac:picMkLst>
        </pc:picChg>
        <pc:picChg chg="del">
          <ac:chgData name="George" userId="161494b11bd450b9" providerId="LiveId" clId="{99083F62-153E-4D69-AD34-A3E51A4A8A54}" dt="2020-04-24T06:26:44.883" v="1839" actId="478"/>
          <ac:picMkLst>
            <pc:docMk/>
            <pc:sldMk cId="2324809036" sldId="268"/>
            <ac:picMk id="5" creationId="{D1707277-B0E2-4A1D-9FBF-9913A26A61B7}"/>
          </ac:picMkLst>
        </pc:picChg>
        <pc:picChg chg="add">
          <ac:chgData name="George" userId="161494b11bd450b9" providerId="LiveId" clId="{99083F62-153E-4D69-AD34-A3E51A4A8A54}" dt="2020-04-24T06:26:45.521" v="1840"/>
          <ac:picMkLst>
            <pc:docMk/>
            <pc:sldMk cId="2324809036" sldId="268"/>
            <ac:picMk id="6" creationId="{E9F8EE05-C8E7-434A-8325-96C4B79EDB4B}"/>
          </ac:picMkLst>
        </pc:picChg>
      </pc:sldChg>
      <pc:sldChg chg="addSp delSp modSp add">
        <pc:chgData name="George" userId="161494b11bd450b9" providerId="LiveId" clId="{99083F62-153E-4D69-AD34-A3E51A4A8A54}" dt="2020-04-24T06:41:00.428" v="1979" actId="14100"/>
        <pc:sldMkLst>
          <pc:docMk/>
          <pc:sldMk cId="3023031912" sldId="269"/>
        </pc:sldMkLst>
        <pc:spChg chg="del">
          <ac:chgData name="George" userId="161494b11bd450b9" providerId="LiveId" clId="{99083F62-153E-4D69-AD34-A3E51A4A8A54}" dt="2020-04-24T06:27:31.279" v="1844" actId="931"/>
          <ac:spMkLst>
            <pc:docMk/>
            <pc:sldMk cId="3023031912" sldId="269"/>
            <ac:spMk id="3" creationId="{43EC51B5-C9D3-44A6-8F95-E8DBB8AF3B94}"/>
          </ac:spMkLst>
        </pc:spChg>
        <pc:spChg chg="add del mod">
          <ac:chgData name="George" userId="161494b11bd450b9" providerId="LiveId" clId="{99083F62-153E-4D69-AD34-A3E51A4A8A54}" dt="2020-04-24T06:40:31.907" v="1972" actId="931"/>
          <ac:spMkLst>
            <pc:docMk/>
            <pc:sldMk cId="3023031912" sldId="269"/>
            <ac:spMk id="7" creationId="{C8953E9F-FEBE-4DAD-9788-1FAB9AD79863}"/>
          </ac:spMkLst>
        </pc:spChg>
        <pc:picChg chg="add del mod">
          <ac:chgData name="George" userId="161494b11bd450b9" providerId="LiveId" clId="{99083F62-153E-4D69-AD34-A3E51A4A8A54}" dt="2020-04-24T06:40:28.381" v="1971" actId="478"/>
          <ac:picMkLst>
            <pc:docMk/>
            <pc:sldMk cId="3023031912" sldId="269"/>
            <ac:picMk id="4" creationId="{8DD4D189-8758-43F5-8B26-AA330E6D6C91}"/>
          </ac:picMkLst>
        </pc:picChg>
        <pc:picChg chg="del">
          <ac:chgData name="George" userId="161494b11bd450b9" providerId="LiveId" clId="{99083F62-153E-4D69-AD34-A3E51A4A8A54}" dt="2020-04-24T06:27:24.364" v="1843" actId="478"/>
          <ac:picMkLst>
            <pc:docMk/>
            <pc:sldMk cId="3023031912" sldId="269"/>
            <ac:picMk id="5" creationId="{D1707277-B0E2-4A1D-9FBF-9913A26A61B7}"/>
          </ac:picMkLst>
        </pc:picChg>
        <pc:picChg chg="add mod">
          <ac:chgData name="George" userId="161494b11bd450b9" providerId="LiveId" clId="{99083F62-153E-4D69-AD34-A3E51A4A8A54}" dt="2020-04-24T06:41:00.428" v="1979" actId="14100"/>
          <ac:picMkLst>
            <pc:docMk/>
            <pc:sldMk cId="3023031912" sldId="269"/>
            <ac:picMk id="9" creationId="{4A9A3E4F-1E99-42E6-AD3C-3F46D916F3BD}"/>
          </ac:picMkLst>
        </pc:picChg>
      </pc:sldChg>
      <pc:sldChg chg="addSp delSp add">
        <pc:chgData name="George" userId="161494b11bd450b9" providerId="LiveId" clId="{99083F62-153E-4D69-AD34-A3E51A4A8A54}" dt="2020-04-24T06:29:02.216" v="1859"/>
        <pc:sldMkLst>
          <pc:docMk/>
          <pc:sldMk cId="2021492490" sldId="270"/>
        </pc:sldMkLst>
        <pc:picChg chg="add del">
          <ac:chgData name="George" userId="161494b11bd450b9" providerId="LiveId" clId="{99083F62-153E-4D69-AD34-A3E51A4A8A54}" dt="2020-04-24T06:28:56.900" v="1858" actId="478"/>
          <ac:picMkLst>
            <pc:docMk/>
            <pc:sldMk cId="2021492490" sldId="270"/>
            <ac:picMk id="4" creationId="{5B37EEDA-D4A7-4E9E-86A9-9056C13FDECE}"/>
          </ac:picMkLst>
        </pc:picChg>
        <pc:picChg chg="add">
          <ac:chgData name="George" userId="161494b11bd450b9" providerId="LiveId" clId="{99083F62-153E-4D69-AD34-A3E51A4A8A54}" dt="2020-04-24T06:29:02.216" v="1859"/>
          <ac:picMkLst>
            <pc:docMk/>
            <pc:sldMk cId="2021492490" sldId="270"/>
            <ac:picMk id="5" creationId="{E713A949-C372-42E2-9F9B-01D839EB33CB}"/>
          </ac:picMkLst>
        </pc:picChg>
        <pc:picChg chg="add del">
          <ac:chgData name="George" userId="161494b11bd450b9" providerId="LiveId" clId="{99083F62-153E-4D69-AD34-A3E51A4A8A54}" dt="2020-04-24T06:28:56.900" v="1858" actId="478"/>
          <ac:picMkLst>
            <pc:docMk/>
            <pc:sldMk cId="2021492490" sldId="270"/>
            <ac:picMk id="6" creationId="{E9F8EE05-C8E7-434A-8325-96C4B79EDB4B}"/>
          </ac:picMkLst>
        </pc:picChg>
      </pc:sldChg>
      <pc:sldChg chg="add del">
        <pc:chgData name="George" userId="161494b11bd450b9" providerId="LiveId" clId="{99083F62-153E-4D69-AD34-A3E51A4A8A54}" dt="2020-04-24T06:28:51.569" v="1856"/>
        <pc:sldMkLst>
          <pc:docMk/>
          <pc:sldMk cId="73212216" sldId="271"/>
        </pc:sldMkLst>
      </pc:sldChg>
      <pc:sldChg chg="modSp add del ord modAnim">
        <pc:chgData name="George" userId="161494b11bd450b9" providerId="LiveId" clId="{99083F62-153E-4D69-AD34-A3E51A4A8A54}" dt="2020-04-25T17:52:35.329" v="5377" actId="20577"/>
        <pc:sldMkLst>
          <pc:docMk/>
          <pc:sldMk cId="1749332285" sldId="271"/>
        </pc:sldMkLst>
        <pc:spChg chg="mod">
          <ac:chgData name="George" userId="161494b11bd450b9" providerId="LiveId" clId="{99083F62-153E-4D69-AD34-A3E51A4A8A54}" dt="2020-04-24T18:34:16.394" v="4798" actId="1037"/>
          <ac:spMkLst>
            <pc:docMk/>
            <pc:sldMk cId="1749332285" sldId="271"/>
            <ac:spMk id="2" creationId="{BFB07EB6-1A29-4420-99EB-4DF7DB8F26CE}"/>
          </ac:spMkLst>
        </pc:spChg>
        <pc:spChg chg="mod">
          <ac:chgData name="George" userId="161494b11bd450b9" providerId="LiveId" clId="{99083F62-153E-4D69-AD34-A3E51A4A8A54}" dt="2020-04-25T17:52:35.329" v="5377" actId="20577"/>
          <ac:spMkLst>
            <pc:docMk/>
            <pc:sldMk cId="1749332285" sldId="271"/>
            <ac:spMk id="3" creationId="{33739FC8-6067-4869-812F-036516EF2EDB}"/>
          </ac:spMkLst>
        </pc:spChg>
      </pc:sldChg>
      <pc:sldChg chg="modSp add del ord">
        <pc:chgData name="George" userId="161494b11bd450b9" providerId="LiveId" clId="{99083F62-153E-4D69-AD34-A3E51A4A8A54}" dt="2020-04-24T09:18:49.527" v="4182" actId="47"/>
        <pc:sldMkLst>
          <pc:docMk/>
          <pc:sldMk cId="826191792" sldId="272"/>
        </pc:sldMkLst>
        <pc:spChg chg="mod">
          <ac:chgData name="George" userId="161494b11bd450b9" providerId="LiveId" clId="{99083F62-153E-4D69-AD34-A3E51A4A8A54}" dt="2020-04-24T06:48:24.100" v="2443" actId="20577"/>
          <ac:spMkLst>
            <pc:docMk/>
            <pc:sldMk cId="826191792" sldId="272"/>
            <ac:spMk id="2" creationId="{BFB07EB6-1A29-4420-99EB-4DF7DB8F26CE}"/>
          </ac:spMkLst>
        </pc:spChg>
      </pc:sldChg>
      <pc:sldChg chg="modSp add del">
        <pc:chgData name="George" userId="161494b11bd450b9" providerId="LiveId" clId="{99083F62-153E-4D69-AD34-A3E51A4A8A54}" dt="2020-04-24T08:48:27.535" v="3422" actId="47"/>
        <pc:sldMkLst>
          <pc:docMk/>
          <pc:sldMk cId="867514297" sldId="273"/>
        </pc:sldMkLst>
        <pc:spChg chg="mod">
          <ac:chgData name="George" userId="161494b11bd450b9" providerId="LiveId" clId="{99083F62-153E-4D69-AD34-A3E51A4A8A54}" dt="2020-04-24T06:49:01.243" v="2478" actId="20577"/>
          <ac:spMkLst>
            <pc:docMk/>
            <pc:sldMk cId="867514297" sldId="273"/>
            <ac:spMk id="2" creationId="{BFB07EB6-1A29-4420-99EB-4DF7DB8F26CE}"/>
          </ac:spMkLst>
        </pc:spChg>
      </pc:sldChg>
      <pc:sldChg chg="add del setBg">
        <pc:chgData name="George" userId="161494b11bd450b9" providerId="LiveId" clId="{99083F62-153E-4D69-AD34-A3E51A4A8A54}" dt="2020-04-24T06:48:36.374" v="2445"/>
        <pc:sldMkLst>
          <pc:docMk/>
          <pc:sldMk cId="1015016776" sldId="273"/>
        </pc:sldMkLst>
      </pc:sldChg>
      <pc:sldChg chg="addSp delSp modSp add">
        <pc:chgData name="George" userId="161494b11bd450b9" providerId="LiveId" clId="{99083F62-153E-4D69-AD34-A3E51A4A8A54}" dt="2020-04-24T08:03:28.095" v="2694" actId="1076"/>
        <pc:sldMkLst>
          <pc:docMk/>
          <pc:sldMk cId="744595844" sldId="274"/>
        </pc:sldMkLst>
        <pc:spChg chg="del">
          <ac:chgData name="George" userId="161494b11bd450b9" providerId="LiveId" clId="{99083F62-153E-4D69-AD34-A3E51A4A8A54}" dt="2020-04-24T07:16:02.990" v="2630" actId="478"/>
          <ac:spMkLst>
            <pc:docMk/>
            <pc:sldMk cId="744595844" sldId="274"/>
            <ac:spMk id="2" creationId="{BFB07EB6-1A29-4420-99EB-4DF7DB8F26CE}"/>
          </ac:spMkLst>
        </pc:spChg>
        <pc:spChg chg="add del mod">
          <ac:chgData name="George" userId="161494b11bd450b9" providerId="LiveId" clId="{99083F62-153E-4D69-AD34-A3E51A4A8A54}" dt="2020-04-24T07:16:06.917" v="2631" actId="478"/>
          <ac:spMkLst>
            <pc:docMk/>
            <pc:sldMk cId="744595844" sldId="274"/>
            <ac:spMk id="4" creationId="{AC5F6E21-1B5C-4ADD-8123-7E4FAB84950D}"/>
          </ac:spMkLst>
        </pc:spChg>
        <pc:picChg chg="add del">
          <ac:chgData name="George" userId="161494b11bd450b9" providerId="LiveId" clId="{99083F62-153E-4D69-AD34-A3E51A4A8A54}" dt="2020-04-24T07:18:44.755" v="2633" actId="478"/>
          <ac:picMkLst>
            <pc:docMk/>
            <pc:sldMk cId="744595844" sldId="274"/>
            <ac:picMk id="5" creationId="{84A518D0-F9AF-4958-A6C1-DAA94CDBDB4B}"/>
          </ac:picMkLst>
        </pc:picChg>
        <pc:picChg chg="add del mod">
          <ac:chgData name="George" userId="161494b11bd450b9" providerId="LiveId" clId="{99083F62-153E-4D69-AD34-A3E51A4A8A54}" dt="2020-04-24T07:24:56.471" v="2662" actId="478"/>
          <ac:picMkLst>
            <pc:docMk/>
            <pc:sldMk cId="744595844" sldId="274"/>
            <ac:picMk id="7" creationId="{DC33857E-000C-4EE4-8613-FB0197D028B0}"/>
          </ac:picMkLst>
        </pc:picChg>
        <pc:picChg chg="add del mod">
          <ac:chgData name="George" userId="161494b11bd450b9" providerId="LiveId" clId="{99083F62-153E-4D69-AD34-A3E51A4A8A54}" dt="2020-04-24T07:56:32.149" v="2673" actId="478"/>
          <ac:picMkLst>
            <pc:docMk/>
            <pc:sldMk cId="744595844" sldId="274"/>
            <ac:picMk id="9" creationId="{72983E0A-AD89-4906-B91B-B977D98FB370}"/>
          </ac:picMkLst>
        </pc:picChg>
        <pc:picChg chg="add del mod">
          <ac:chgData name="George" userId="161494b11bd450b9" providerId="LiveId" clId="{99083F62-153E-4D69-AD34-A3E51A4A8A54}" dt="2020-04-24T07:56:30.629" v="2672" actId="478"/>
          <ac:picMkLst>
            <pc:docMk/>
            <pc:sldMk cId="744595844" sldId="274"/>
            <ac:picMk id="10" creationId="{08B07BE2-2D8F-4C94-87B1-A4F645A38DF8}"/>
          </ac:picMkLst>
        </pc:picChg>
        <pc:picChg chg="add del">
          <ac:chgData name="George" userId="161494b11bd450b9" providerId="LiveId" clId="{99083F62-153E-4D69-AD34-A3E51A4A8A54}" dt="2020-04-24T07:56:33.992" v="2675"/>
          <ac:picMkLst>
            <pc:docMk/>
            <pc:sldMk cId="744595844" sldId="274"/>
            <ac:picMk id="11" creationId="{D2DB8CA0-F3A6-4853-B32B-0AAC9552CAF6}"/>
          </ac:picMkLst>
        </pc:picChg>
        <pc:picChg chg="add del mod">
          <ac:chgData name="George" userId="161494b11bd450b9" providerId="LiveId" clId="{99083F62-153E-4D69-AD34-A3E51A4A8A54}" dt="2020-04-24T08:01:03.763" v="2687" actId="478"/>
          <ac:picMkLst>
            <pc:docMk/>
            <pc:sldMk cId="744595844" sldId="274"/>
            <ac:picMk id="13" creationId="{D01D5576-6027-4F29-90D5-8D6E733E8CA0}"/>
          </ac:picMkLst>
        </pc:picChg>
        <pc:picChg chg="add del mod">
          <ac:chgData name="George" userId="161494b11bd450b9" providerId="LiveId" clId="{99083F62-153E-4D69-AD34-A3E51A4A8A54}" dt="2020-04-24T08:03:19.324" v="2691" actId="478"/>
          <ac:picMkLst>
            <pc:docMk/>
            <pc:sldMk cId="744595844" sldId="274"/>
            <ac:picMk id="14" creationId="{24F597CD-6820-4902-B391-75006042EFD9}"/>
          </ac:picMkLst>
        </pc:picChg>
        <pc:picChg chg="add mod">
          <ac:chgData name="George" userId="161494b11bd450b9" providerId="LiveId" clId="{99083F62-153E-4D69-AD34-A3E51A4A8A54}" dt="2020-04-24T08:03:28.095" v="2694" actId="1076"/>
          <ac:picMkLst>
            <pc:docMk/>
            <pc:sldMk cId="744595844" sldId="274"/>
            <ac:picMk id="15" creationId="{50F82FD7-A25A-4AD9-8439-0017F5B20624}"/>
          </ac:picMkLst>
        </pc:picChg>
      </pc:sldChg>
      <pc:sldChg chg="addSp delSp modSp add">
        <pc:chgData name="George" userId="161494b11bd450b9" providerId="LiveId" clId="{99083F62-153E-4D69-AD34-A3E51A4A8A54}" dt="2020-04-24T08:42:35.887" v="3247" actId="1076"/>
        <pc:sldMkLst>
          <pc:docMk/>
          <pc:sldMk cId="993340721" sldId="275"/>
        </pc:sldMkLst>
        <pc:spChg chg="del">
          <ac:chgData name="George" userId="161494b11bd450b9" providerId="LiveId" clId="{99083F62-153E-4D69-AD34-A3E51A4A8A54}" dt="2020-04-24T08:25:07.243" v="2695" actId="478"/>
          <ac:spMkLst>
            <pc:docMk/>
            <pc:sldMk cId="993340721" sldId="275"/>
            <ac:spMk id="2" creationId="{BFB07EB6-1A29-4420-99EB-4DF7DB8F26CE}"/>
          </ac:spMkLst>
        </pc:spChg>
        <pc:spChg chg="add del mod">
          <ac:chgData name="George" userId="161494b11bd450b9" providerId="LiveId" clId="{99083F62-153E-4D69-AD34-A3E51A4A8A54}" dt="2020-04-24T08:25:10.121" v="2696" actId="478"/>
          <ac:spMkLst>
            <pc:docMk/>
            <pc:sldMk cId="993340721" sldId="275"/>
            <ac:spMk id="4" creationId="{100183FB-6CB1-4A0A-8222-B401263A606B}"/>
          </ac:spMkLst>
        </pc:spChg>
        <pc:picChg chg="add del mod">
          <ac:chgData name="George" userId="161494b11bd450b9" providerId="LiveId" clId="{99083F62-153E-4D69-AD34-A3E51A4A8A54}" dt="2020-04-24T08:30:34.477" v="2700" actId="478"/>
          <ac:picMkLst>
            <pc:docMk/>
            <pc:sldMk cId="993340721" sldId="275"/>
            <ac:picMk id="5" creationId="{DA75FE0C-0B52-45B3-9855-48AF3A0DCA14}"/>
          </ac:picMkLst>
        </pc:picChg>
        <pc:picChg chg="add mod">
          <ac:chgData name="George" userId="161494b11bd450b9" providerId="LiveId" clId="{99083F62-153E-4D69-AD34-A3E51A4A8A54}" dt="2020-04-24T08:42:35.887" v="3247" actId="1076"/>
          <ac:picMkLst>
            <pc:docMk/>
            <pc:sldMk cId="993340721" sldId="275"/>
            <ac:picMk id="6" creationId="{FE56B87F-C2F9-4A52-8017-84530749078A}"/>
          </ac:picMkLst>
        </pc:picChg>
      </pc:sldChg>
      <pc:sldChg chg="add">
        <pc:chgData name="George" userId="161494b11bd450b9" providerId="LiveId" clId="{99083F62-153E-4D69-AD34-A3E51A4A8A54}" dt="2020-04-24T08:01:01.360" v="2686"/>
        <pc:sldMkLst>
          <pc:docMk/>
          <pc:sldMk cId="1984285509" sldId="276"/>
        </pc:sldMkLst>
      </pc:sldChg>
      <pc:sldChg chg="modSp add modAnim">
        <pc:chgData name="George" userId="161494b11bd450b9" providerId="LiveId" clId="{99083F62-153E-4D69-AD34-A3E51A4A8A54}" dt="2020-04-24T15:53:04.525" v="4539" actId="14100"/>
        <pc:sldMkLst>
          <pc:docMk/>
          <pc:sldMk cId="2922275788" sldId="277"/>
        </pc:sldMkLst>
        <pc:spChg chg="mod">
          <ac:chgData name="George" userId="161494b11bd450b9" providerId="LiveId" clId="{99083F62-153E-4D69-AD34-A3E51A4A8A54}" dt="2020-04-24T15:53:04.525" v="4539" actId="14100"/>
          <ac:spMkLst>
            <pc:docMk/>
            <pc:sldMk cId="2922275788" sldId="277"/>
            <ac:spMk id="3" creationId="{33739FC8-6067-4869-812F-036516EF2EDB}"/>
          </ac:spMkLst>
        </pc:spChg>
      </pc:sldChg>
      <pc:sldChg chg="modSp add ord">
        <pc:chgData name="George" userId="161494b11bd450b9" providerId="LiveId" clId="{99083F62-153E-4D69-AD34-A3E51A4A8A54}" dt="2020-04-24T09:21:33.791" v="4399" actId="20577"/>
        <pc:sldMkLst>
          <pc:docMk/>
          <pc:sldMk cId="1528025871" sldId="278"/>
        </pc:sldMkLst>
        <pc:spChg chg="mod">
          <ac:chgData name="George" userId="161494b11bd450b9" providerId="LiveId" clId="{99083F62-153E-4D69-AD34-A3E51A4A8A54}" dt="2020-04-24T08:48:31.879" v="3428" actId="20577"/>
          <ac:spMkLst>
            <pc:docMk/>
            <pc:sldMk cId="1528025871" sldId="278"/>
            <ac:spMk id="2" creationId="{BFB07EB6-1A29-4420-99EB-4DF7DB8F26CE}"/>
          </ac:spMkLst>
        </pc:spChg>
        <pc:spChg chg="mod">
          <ac:chgData name="George" userId="161494b11bd450b9" providerId="LiveId" clId="{99083F62-153E-4D69-AD34-A3E51A4A8A54}" dt="2020-04-24T09:21:33.791" v="4399" actId="20577"/>
          <ac:spMkLst>
            <pc:docMk/>
            <pc:sldMk cId="1528025871" sldId="278"/>
            <ac:spMk id="3" creationId="{33739FC8-6067-4869-812F-036516EF2EDB}"/>
          </ac:spMkLst>
        </pc:spChg>
      </pc:sldChg>
      <pc:sldChg chg="modSp add del ord modAnim">
        <pc:chgData name="George" userId="161494b11bd450b9" providerId="LiveId" clId="{99083F62-153E-4D69-AD34-A3E51A4A8A54}" dt="2020-04-24T16:50:29.294" v="4702" actId="2696"/>
        <pc:sldMkLst>
          <pc:docMk/>
          <pc:sldMk cId="2023813967" sldId="279"/>
        </pc:sldMkLst>
        <pc:spChg chg="mod">
          <ac:chgData name="George" userId="161494b11bd450b9" providerId="LiveId" clId="{99083F62-153E-4D69-AD34-A3E51A4A8A54}" dt="2020-04-24T08:53:25.773" v="3629" actId="20577"/>
          <ac:spMkLst>
            <pc:docMk/>
            <pc:sldMk cId="2023813967" sldId="279"/>
            <ac:spMk id="2" creationId="{BFB07EB6-1A29-4420-99EB-4DF7DB8F26CE}"/>
          </ac:spMkLst>
        </pc:spChg>
        <pc:spChg chg="mod">
          <ac:chgData name="George" userId="161494b11bd450b9" providerId="LiveId" clId="{99083F62-153E-4D69-AD34-A3E51A4A8A54}" dt="2020-04-24T09:23:38.721" v="4412" actId="20577"/>
          <ac:spMkLst>
            <pc:docMk/>
            <pc:sldMk cId="2023813967" sldId="279"/>
            <ac:spMk id="3" creationId="{33739FC8-6067-4869-812F-036516EF2EDB}"/>
          </ac:spMkLst>
        </pc:spChg>
      </pc:sldChg>
      <pc:sldChg chg="add del ord">
        <pc:chgData name="George" userId="161494b11bd450b9" providerId="LiveId" clId="{99083F62-153E-4D69-AD34-A3E51A4A8A54}" dt="2020-04-24T09:19:12.507" v="4185" actId="47"/>
        <pc:sldMkLst>
          <pc:docMk/>
          <pc:sldMk cId="382227316" sldId="280"/>
        </pc:sldMkLst>
      </pc:sldChg>
      <pc:sldChg chg="modSp add ord modAnim">
        <pc:chgData name="George" userId="161494b11bd450b9" providerId="LiveId" clId="{99083F62-153E-4D69-AD34-A3E51A4A8A54}" dt="2020-04-25T17:51:30.192" v="5356" actId="20577"/>
        <pc:sldMkLst>
          <pc:docMk/>
          <pc:sldMk cId="2546109738" sldId="280"/>
        </pc:sldMkLst>
        <pc:spChg chg="mod">
          <ac:chgData name="George" userId="161494b11bd450b9" providerId="LiveId" clId="{99083F62-153E-4D69-AD34-A3E51A4A8A54}" dt="2020-04-24T09:19:33.354" v="4212" actId="20577"/>
          <ac:spMkLst>
            <pc:docMk/>
            <pc:sldMk cId="2546109738" sldId="280"/>
            <ac:spMk id="2" creationId="{BFB07EB6-1A29-4420-99EB-4DF7DB8F26CE}"/>
          </ac:spMkLst>
        </pc:spChg>
        <pc:spChg chg="mod">
          <ac:chgData name="George" userId="161494b11bd450b9" providerId="LiveId" clId="{99083F62-153E-4D69-AD34-A3E51A4A8A54}" dt="2020-04-25T17:51:30.192" v="5356" actId="20577"/>
          <ac:spMkLst>
            <pc:docMk/>
            <pc:sldMk cId="2546109738" sldId="280"/>
            <ac:spMk id="3" creationId="{33739FC8-6067-4869-812F-036516EF2EDB}"/>
          </ac:spMkLst>
        </pc:spChg>
      </pc:sldChg>
      <pc:sldChg chg="addSp delSp modSp add del">
        <pc:chgData name="George" userId="161494b11bd450b9" providerId="LiveId" clId="{99083F62-153E-4D69-AD34-A3E51A4A8A54}" dt="2020-04-24T15:16:43.318" v="4522" actId="47"/>
        <pc:sldMkLst>
          <pc:docMk/>
          <pc:sldMk cId="2323458917" sldId="281"/>
        </pc:sldMkLst>
        <pc:spChg chg="del">
          <ac:chgData name="George" userId="161494b11bd450b9" providerId="LiveId" clId="{99083F62-153E-4D69-AD34-A3E51A4A8A54}" dt="2020-04-24T15:15:07.815" v="4515" actId="478"/>
          <ac:spMkLst>
            <pc:docMk/>
            <pc:sldMk cId="2323458917" sldId="281"/>
            <ac:spMk id="2" creationId="{FD8F3E88-6289-4270-B272-073C735C7B8E}"/>
          </ac:spMkLst>
        </pc:spChg>
        <pc:spChg chg="add del mod">
          <ac:chgData name="George" userId="161494b11bd450b9" providerId="LiveId" clId="{99083F62-153E-4D69-AD34-A3E51A4A8A54}" dt="2020-04-24T15:15:02.107" v="4514" actId="478"/>
          <ac:spMkLst>
            <pc:docMk/>
            <pc:sldMk cId="2323458917" sldId="281"/>
            <ac:spMk id="5" creationId="{2A1FBD02-E05A-4144-86D8-4F68A56E4919}"/>
          </ac:spMkLst>
        </pc:spChg>
        <pc:spChg chg="add del mod">
          <ac:chgData name="George" userId="161494b11bd450b9" providerId="LiveId" clId="{99083F62-153E-4D69-AD34-A3E51A4A8A54}" dt="2020-04-24T15:15:10.737" v="4516" actId="478"/>
          <ac:spMkLst>
            <pc:docMk/>
            <pc:sldMk cId="2323458917" sldId="281"/>
            <ac:spMk id="7" creationId="{D0179E34-E202-4819-B2E5-19FB6A8E6910}"/>
          </ac:spMkLst>
        </pc:spChg>
        <pc:spChg chg="del">
          <ac:chgData name="George" userId="161494b11bd450b9" providerId="LiveId" clId="{99083F62-153E-4D69-AD34-A3E51A4A8A54}" dt="2020-04-24T15:16:21.321" v="4520" actId="478"/>
          <ac:spMkLst>
            <pc:docMk/>
            <pc:sldMk cId="2323458917" sldId="281"/>
            <ac:spMk id="16" creationId="{8E7CFAA6-1DBB-43B0-BD82-2FB83CF4E4A4}"/>
          </ac:spMkLst>
        </pc:spChg>
        <pc:picChg chg="add del">
          <ac:chgData name="George" userId="161494b11bd450b9" providerId="LiveId" clId="{99083F62-153E-4D69-AD34-A3E51A4A8A54}" dt="2020-04-24T15:16:05.954" v="4517" actId="478"/>
          <ac:picMkLst>
            <pc:docMk/>
            <pc:sldMk cId="2323458917" sldId="281"/>
            <ac:picMk id="3" creationId="{5E590705-31C1-46D8-820E-6030B4CF19EA}"/>
          </ac:picMkLst>
        </pc:picChg>
        <pc:picChg chg="add del">
          <ac:chgData name="George" userId="161494b11bd450b9" providerId="LiveId" clId="{99083F62-153E-4D69-AD34-A3E51A4A8A54}" dt="2020-04-24T15:16:13.520" v="4519"/>
          <ac:picMkLst>
            <pc:docMk/>
            <pc:sldMk cId="2323458917" sldId="281"/>
            <ac:picMk id="8" creationId="{2EDAB4BE-0360-49C4-879F-D90CD1B5F860}"/>
          </ac:picMkLst>
        </pc:picChg>
        <pc:picChg chg="del">
          <ac:chgData name="George" userId="161494b11bd450b9" providerId="LiveId" clId="{99083F62-153E-4D69-AD34-A3E51A4A8A54}" dt="2020-04-24T15:14:54.374" v="4513" actId="478"/>
          <ac:picMkLst>
            <pc:docMk/>
            <pc:sldMk cId="2323458917" sldId="281"/>
            <ac:picMk id="11" creationId="{4C1AE00D-540E-4843-9D78-DA8686A8C875}"/>
          </ac:picMkLst>
        </pc:picChg>
        <pc:cxnChg chg="del">
          <ac:chgData name="George" userId="161494b11bd450b9" providerId="LiveId" clId="{99083F62-153E-4D69-AD34-A3E51A4A8A54}" dt="2020-04-24T15:16:21.321" v="4520" actId="478"/>
          <ac:cxnSpMkLst>
            <pc:docMk/>
            <pc:sldMk cId="2323458917" sldId="281"/>
            <ac:cxnSpMk id="17" creationId="{9E13708B-D2E3-41E3-BD49-F910056473ED}"/>
          </ac:cxnSpMkLst>
        </pc:cxnChg>
      </pc:sldChg>
      <pc:sldChg chg="add">
        <pc:chgData name="George" userId="161494b11bd450b9" providerId="LiveId" clId="{99083F62-153E-4D69-AD34-A3E51A4A8A54}" dt="2020-04-24T15:16:41.145" v="4521"/>
        <pc:sldMkLst>
          <pc:docMk/>
          <pc:sldMk cId="179707579" sldId="282"/>
        </pc:sldMkLst>
      </pc:sldChg>
      <pc:sldChg chg="addSp delSp modSp add del">
        <pc:chgData name="George" userId="161494b11bd450b9" providerId="LiveId" clId="{99083F62-153E-4D69-AD34-A3E51A4A8A54}" dt="2020-04-24T18:48:48.473" v="4805" actId="2696"/>
        <pc:sldMkLst>
          <pc:docMk/>
          <pc:sldMk cId="615120186" sldId="283"/>
        </pc:sldMkLst>
        <pc:picChg chg="add mod">
          <ac:chgData name="George" userId="161494b11bd450b9" providerId="LiveId" clId="{99083F62-153E-4D69-AD34-A3E51A4A8A54}" dt="2020-04-24T15:32:01.189" v="4536" actId="1076"/>
          <ac:picMkLst>
            <pc:docMk/>
            <pc:sldMk cId="615120186" sldId="283"/>
            <ac:picMk id="2" creationId="{2F1B4220-03F7-4290-8DA6-F063A22EE888}"/>
          </ac:picMkLst>
        </pc:picChg>
        <pc:picChg chg="del">
          <ac:chgData name="George" userId="161494b11bd450b9" providerId="LiveId" clId="{99083F62-153E-4D69-AD34-A3E51A4A8A54}" dt="2020-04-24T15:31:52.898" v="4533" actId="478"/>
          <ac:picMkLst>
            <pc:docMk/>
            <pc:sldMk cId="615120186" sldId="283"/>
            <ac:picMk id="6" creationId="{FE56B87F-C2F9-4A52-8017-84530749078A}"/>
          </ac:picMkLst>
        </pc:picChg>
      </pc:sldChg>
      <pc:sldChg chg="modSp add modAnim">
        <pc:chgData name="George" userId="161494b11bd450b9" providerId="LiveId" clId="{99083F62-153E-4D69-AD34-A3E51A4A8A54}" dt="2020-04-24T18:34:08.259" v="4794" actId="15"/>
        <pc:sldMkLst>
          <pc:docMk/>
          <pc:sldMk cId="3792094272" sldId="284"/>
        </pc:sldMkLst>
        <pc:spChg chg="mod">
          <ac:chgData name="George" userId="161494b11bd450b9" providerId="LiveId" clId="{99083F62-153E-4D69-AD34-A3E51A4A8A54}" dt="2020-04-24T18:34:05.020" v="4793" actId="15"/>
          <ac:spMkLst>
            <pc:docMk/>
            <pc:sldMk cId="3792094272" sldId="284"/>
            <ac:spMk id="3" creationId="{33739FC8-6067-4869-812F-036516EF2EDB}"/>
          </ac:spMkLst>
        </pc:spChg>
      </pc:sldChg>
      <pc:sldChg chg="modSp add ord modAnim">
        <pc:chgData name="George" userId="161494b11bd450b9" providerId="LiveId" clId="{99083F62-153E-4D69-AD34-A3E51A4A8A54}" dt="2020-04-24T18:32:32.344" v="4782" actId="20577"/>
        <pc:sldMkLst>
          <pc:docMk/>
          <pc:sldMk cId="1167003264" sldId="285"/>
        </pc:sldMkLst>
        <pc:spChg chg="mod">
          <ac:chgData name="George" userId="161494b11bd450b9" providerId="LiveId" clId="{99083F62-153E-4D69-AD34-A3E51A4A8A54}" dt="2020-04-24T16:50:41.613" v="4716" actId="20577"/>
          <ac:spMkLst>
            <pc:docMk/>
            <pc:sldMk cId="1167003264" sldId="285"/>
            <ac:spMk id="2" creationId="{BFB07EB6-1A29-4420-99EB-4DF7DB8F26CE}"/>
          </ac:spMkLst>
        </pc:spChg>
        <pc:spChg chg="mod">
          <ac:chgData name="George" userId="161494b11bd450b9" providerId="LiveId" clId="{99083F62-153E-4D69-AD34-A3E51A4A8A54}" dt="2020-04-24T18:32:32.344" v="4782" actId="20577"/>
          <ac:spMkLst>
            <pc:docMk/>
            <pc:sldMk cId="1167003264" sldId="285"/>
            <ac:spMk id="3" creationId="{33739FC8-6067-4869-812F-036516EF2EDB}"/>
          </ac:spMkLst>
        </pc:spChg>
      </pc:sldChg>
      <pc:sldChg chg="addSp delSp modSp add">
        <pc:chgData name="George" userId="161494b11bd450b9" providerId="LiveId" clId="{99083F62-153E-4D69-AD34-A3E51A4A8A54}" dt="2020-04-24T18:46:04.615" v="4803" actId="1076"/>
        <pc:sldMkLst>
          <pc:docMk/>
          <pc:sldMk cId="3692741187" sldId="286"/>
        </pc:sldMkLst>
        <pc:picChg chg="add mod">
          <ac:chgData name="George" userId="161494b11bd450b9" providerId="LiveId" clId="{99083F62-153E-4D69-AD34-A3E51A4A8A54}" dt="2020-04-24T18:46:04.615" v="4803" actId="1076"/>
          <ac:picMkLst>
            <pc:docMk/>
            <pc:sldMk cId="3692741187" sldId="286"/>
            <ac:picMk id="2" creationId="{DCC84E8A-0DBE-4264-9871-E93271778123}"/>
          </ac:picMkLst>
        </pc:picChg>
        <pc:picChg chg="del">
          <ac:chgData name="George" userId="161494b11bd450b9" providerId="LiveId" clId="{99083F62-153E-4D69-AD34-A3E51A4A8A54}" dt="2020-04-24T18:45:56.388" v="4800" actId="478"/>
          <ac:picMkLst>
            <pc:docMk/>
            <pc:sldMk cId="3692741187" sldId="286"/>
            <ac:picMk id="13" creationId="{D01D5576-6027-4F29-90D5-8D6E733E8CA0}"/>
          </ac:picMkLst>
        </pc:picChg>
      </pc:sldChg>
      <pc:sldChg chg="addSp delSp add">
        <pc:chgData name="George" userId="161494b11bd450b9" providerId="LiveId" clId="{99083F62-153E-4D69-AD34-A3E51A4A8A54}" dt="2020-04-24T18:48:57.531" v="4808"/>
        <pc:sldMkLst>
          <pc:docMk/>
          <pc:sldMk cId="3217020372" sldId="287"/>
        </pc:sldMkLst>
        <pc:picChg chg="del">
          <ac:chgData name="George" userId="161494b11bd450b9" providerId="LiveId" clId="{99083F62-153E-4D69-AD34-A3E51A4A8A54}" dt="2020-04-24T18:48:57.027" v="4807" actId="478"/>
          <ac:picMkLst>
            <pc:docMk/>
            <pc:sldMk cId="3217020372" sldId="287"/>
            <ac:picMk id="2" creationId="{2F1B4220-03F7-4290-8DA6-F063A22EE888}"/>
          </ac:picMkLst>
        </pc:picChg>
        <pc:picChg chg="add">
          <ac:chgData name="George" userId="161494b11bd450b9" providerId="LiveId" clId="{99083F62-153E-4D69-AD34-A3E51A4A8A54}" dt="2020-04-24T18:48:57.531" v="4808"/>
          <ac:picMkLst>
            <pc:docMk/>
            <pc:sldMk cId="3217020372" sldId="287"/>
            <ac:picMk id="3" creationId="{C685F552-A8D2-49FF-94A8-C244C951B2CD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7050" cy="469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08438" y="0"/>
            <a:ext cx="3067050" cy="469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C26E9B-7588-401A-8ED8-76EA99F5EA9A}" type="datetimeFigureOut">
              <a:rPr lang="en-US" smtClean="0"/>
              <a:t>4/25/2020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28663" y="1169988"/>
            <a:ext cx="5619750" cy="31607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8025" y="4505325"/>
            <a:ext cx="5661025" cy="36877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93175"/>
            <a:ext cx="3067050" cy="469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08438" y="8893175"/>
            <a:ext cx="3067050" cy="469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B567CE-4384-417F-AA90-C08BF5E7A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3579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B567CE-4384-417F-AA90-C08BF5E7A8A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9923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B567CE-4384-417F-AA90-C08BF5E7A8A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1569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B567CE-4384-417F-AA90-C08BF5E7A8A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0133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B567CE-4384-417F-AA90-C08BF5E7A8A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1876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B567CE-4384-417F-AA90-C08BF5E7A8A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5356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B567CE-4384-417F-AA90-C08BF5E7A8A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9661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B567CE-4384-417F-AA90-C08BF5E7A8A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0623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B567CE-4384-417F-AA90-C08BF5E7A8A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3907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B567CE-4384-417F-AA90-C08BF5E7A8A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7941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B567CE-4384-417F-AA90-C08BF5E7A8A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0113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B567CE-4384-417F-AA90-C08BF5E7A8A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5405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B567CE-4384-417F-AA90-C08BF5E7A8A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9783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B567CE-4384-417F-AA90-C08BF5E7A8A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01552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B567CE-4384-417F-AA90-C08BF5E7A8A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08724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B567CE-4384-417F-AA90-C08BF5E7A8A4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4533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B567CE-4384-417F-AA90-C08BF5E7A8A4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49296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B567CE-4384-417F-AA90-C08BF5E7A8A4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63420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B567CE-4384-417F-AA90-C08BF5E7A8A4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7738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B567CE-4384-417F-AA90-C08BF5E7A8A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064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B567CE-4384-417F-AA90-C08BF5E7A8A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9251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B567CE-4384-417F-AA90-C08BF5E7A8A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2190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B567CE-4384-417F-AA90-C08BF5E7A8A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7805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B567CE-4384-417F-AA90-C08BF5E7A8A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0492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B567CE-4384-417F-AA90-C08BF5E7A8A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8728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B567CE-4384-417F-AA90-C08BF5E7A8A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3831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0782300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800" spc="-12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512" y="4206876"/>
            <a:ext cx="9228201" cy="164592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B2EA64EA-791F-44FF-AAB3-478B2C725F38}" type="datetimeFigureOut">
              <a:rPr lang="en-US" smtClean="0"/>
              <a:t>4/25/2020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C61C0D0E-866F-45F8-A72A-8011F2A6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4850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A64EA-791F-44FF-AAB3-478B2C725F38}" type="datetimeFigureOut">
              <a:rPr lang="en-US" smtClean="0"/>
              <a:t>4/25/2020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C0D0E-866F-45F8-A72A-8011F2A6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3525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43950" y="695325"/>
            <a:ext cx="2628900" cy="4800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525" y="714375"/>
            <a:ext cx="7734300" cy="54006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A64EA-791F-44FF-AAB3-478B2C725F38}" type="datetimeFigureOut">
              <a:rPr lang="en-US" smtClean="0"/>
              <a:t>4/25/2020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C0D0E-866F-45F8-A72A-8011F2A6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8656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A64EA-791F-44FF-AAB3-478B2C725F38}" type="datetimeFigureOut">
              <a:rPr lang="en-US" smtClean="0"/>
              <a:t>4/25/2020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C0D0E-866F-45F8-A72A-8011F2A6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3129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4" y="767419"/>
            <a:ext cx="10780776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800" b="0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4204209"/>
            <a:ext cx="9226296" cy="1645920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A64EA-791F-44FF-AAB3-478B2C725F38}" type="datetimeFigureOut">
              <a:rPr lang="en-US" smtClean="0"/>
              <a:t>4/25/2020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C0D0E-866F-45F8-A72A-8011F2A6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9306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6656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1330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A64EA-791F-44FF-AAB3-478B2C725F38}" type="datetimeFigureOut">
              <a:rPr lang="en-US" smtClean="0"/>
              <a:t>4/25/2020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C0D0E-866F-45F8-A72A-8011F2A6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726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40467"/>
            <a:ext cx="466344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656" y="2753084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07608" y="2038435"/>
            <a:ext cx="466344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07608" y="2750990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A64EA-791F-44FF-AAB3-478B2C725F38}" type="datetimeFigureOut">
              <a:rPr lang="en-US" smtClean="0"/>
              <a:t>4/25/2020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C0D0E-866F-45F8-A72A-8011F2A6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0395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A64EA-791F-44FF-AAB3-478B2C725F38}" type="datetimeFigureOut">
              <a:rPr lang="en-US" smtClean="0"/>
              <a:t>4/25/2020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C0D0E-866F-45F8-A72A-8011F2A6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2313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A64EA-791F-44FF-AAB3-478B2C725F38}" type="datetimeFigureOut">
              <a:rPr lang="en-US" smtClean="0"/>
              <a:t>4/25/2020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C0D0E-866F-45F8-A72A-8011F2A6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6973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261404" y="542282"/>
            <a:ext cx="338328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762000"/>
            <a:ext cx="60960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75982" y="2511813"/>
            <a:ext cx="339852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A64EA-791F-44FF-AAB3-478B2C725F38}" type="datetimeFigureOut">
              <a:rPr lang="en-US" smtClean="0"/>
              <a:t>4/25/2020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C61C0D0E-866F-45F8-A72A-8011F2A6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1708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24" y="5418667"/>
            <a:ext cx="10780776" cy="613283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656" y="5909735"/>
            <a:ext cx="9229344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B2EA64EA-791F-44FF-AAB3-478B2C725F38}" type="datetimeFigureOut">
              <a:rPr lang="en-US" smtClean="0"/>
              <a:t>4/25/2020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C61C0D0E-866F-45F8-A72A-8011F2A6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6977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11680"/>
            <a:ext cx="10753725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" y="6412447"/>
            <a:ext cx="411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B2EA64EA-791F-44FF-AAB3-478B2C725F38}" type="datetimeFigureOut">
              <a:rPr lang="en-US" smtClean="0"/>
              <a:t>4/25/2020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554697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300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C61C0D0E-866F-45F8-A72A-8011F2A6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130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54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347472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simple.wikipedia.org/wiki/Microsoft_Access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daaug.org/" TargetMode="External"/><Relationship Id="rId4" Type="http://schemas.openxmlformats.org/officeDocument/2006/relationships/hyperlink" Target="mailto:info@dawsonbutte.net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simple.wikipedia.org/wiki/Microsoft_Access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simple.wikipedia.org/wiki/Microsoft_Access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8A68C5-C625-45ED-8D3A-FF273AD5E3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3505" y="770467"/>
            <a:ext cx="7884713" cy="3352800"/>
          </a:xfrm>
        </p:spPr>
        <p:txBody>
          <a:bodyPr/>
          <a:lstStyle/>
          <a:p>
            <a:pPr algn="r"/>
            <a:r>
              <a:rPr lang="en-US" dirty="0"/>
              <a:t>Automate Your Application with </a:t>
            </a:r>
            <a:br>
              <a:rPr lang="en-US" dirty="0"/>
            </a:br>
            <a:r>
              <a:rPr lang="en-US" dirty="0"/>
              <a:t>Azure Logic Apps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221B0D0-1233-41BD-ADB9-B3DA25C537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76582" y="5225538"/>
            <a:ext cx="4378036" cy="1346110"/>
          </a:xfrm>
        </p:spPr>
        <p:txBody>
          <a:bodyPr/>
          <a:lstStyle/>
          <a:p>
            <a:r>
              <a:rPr lang="en-US" dirty="0"/>
              <a:t>George Young</a:t>
            </a:r>
            <a:br>
              <a:rPr lang="en-US" dirty="0"/>
            </a:br>
            <a:r>
              <a:rPr lang="en-US" dirty="0"/>
              <a:t>Dawson Butte Software</a:t>
            </a:r>
            <a:br>
              <a:rPr lang="en-US" dirty="0"/>
            </a:br>
            <a:r>
              <a:rPr lang="en-US" dirty="0"/>
              <a:t>info@dawsonbutte.net</a:t>
            </a:r>
          </a:p>
        </p:txBody>
      </p:sp>
      <p:pic>
        <p:nvPicPr>
          <p:cNvPr id="5" name="Picture 4" descr="A person looking at the camera&#10;&#10;Description automatically generated">
            <a:extLst>
              <a:ext uri="{FF2B5EF4-FFF2-40B4-BE49-F238E27FC236}">
                <a16:creationId xmlns:a16="http://schemas.microsoft.com/office/drawing/2014/main" id="{CF65D79D-E595-4D4D-99D4-31BBD75F37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8301" y="573339"/>
            <a:ext cx="2819794" cy="3915321"/>
          </a:xfrm>
          <a:prstGeom prst="rect">
            <a:avLst/>
          </a:prstGeom>
        </p:spPr>
      </p:pic>
      <p:sp>
        <p:nvSpPr>
          <p:cNvPr id="6" name="Subtitle 2">
            <a:extLst>
              <a:ext uri="{FF2B5EF4-FFF2-40B4-BE49-F238E27FC236}">
                <a16:creationId xmlns:a16="http://schemas.microsoft.com/office/drawing/2014/main" id="{F597962F-6CE3-4BD0-94B4-3AC543E8B3ED}"/>
              </a:ext>
            </a:extLst>
          </p:cNvPr>
          <p:cNvSpPr txBox="1">
            <a:spLocks/>
          </p:cNvSpPr>
          <p:nvPr/>
        </p:nvSpPr>
        <p:spPr>
          <a:xfrm>
            <a:off x="7039992" y="5889127"/>
            <a:ext cx="4776648" cy="68252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None/>
              <a:defRPr sz="3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None/>
              <a:defRPr sz="2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None/>
              <a:defRPr sz="2400" i="1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2400" dirty="0"/>
              <a:t>Denver Area Access Users Group</a:t>
            </a:r>
            <a:br>
              <a:rPr lang="en-US" sz="2400" dirty="0"/>
            </a:br>
            <a:r>
              <a:rPr lang="en-US" sz="2400" dirty="0"/>
              <a:t>March 29, 2020</a:t>
            </a:r>
          </a:p>
        </p:txBody>
      </p:sp>
      <p:pic>
        <p:nvPicPr>
          <p:cNvPr id="13" name="Picture 12" descr="A picture containing table, drawing&#10;&#10;Description automatically generated">
            <a:extLst>
              <a:ext uri="{FF2B5EF4-FFF2-40B4-BE49-F238E27FC236}">
                <a16:creationId xmlns:a16="http://schemas.microsoft.com/office/drawing/2014/main" id="{2C1A245F-BAD8-4EA8-8B7E-06019051E2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290" y="5294758"/>
            <a:ext cx="1422401" cy="1124515"/>
          </a:xfrm>
          <a:prstGeom prst="rect">
            <a:avLst/>
          </a:prstGeom>
        </p:spPr>
      </p:pic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EC8A7E99-A523-4FB9-87E9-670A4775744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8113" y="5008488"/>
            <a:ext cx="848527" cy="848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5996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 descr="A screen shot of a computer&#10;&#10;Description automatically generated">
            <a:extLst>
              <a:ext uri="{FF2B5EF4-FFF2-40B4-BE49-F238E27FC236}">
                <a16:creationId xmlns:a16="http://schemas.microsoft.com/office/drawing/2014/main" id="{4A9A3E4F-1E99-42E6-AD3C-3F46D916F3B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644" y="146050"/>
            <a:ext cx="11629781" cy="6541752"/>
          </a:xfrm>
        </p:spPr>
      </p:pic>
    </p:spTree>
    <p:extLst>
      <p:ext uri="{BB962C8B-B14F-4D97-AF65-F5344CB8AC3E}">
        <p14:creationId xmlns:p14="http://schemas.microsoft.com/office/powerpoint/2010/main" val="30230319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5B37EEDA-D4A7-4E9E-86A9-9056C13FDE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424" y="248355"/>
            <a:ext cx="4364182" cy="6400801"/>
          </a:xfrm>
          <a:prstGeom prst="rect">
            <a:avLst/>
          </a:prstGeom>
        </p:spPr>
      </p:pic>
      <p:pic>
        <p:nvPicPr>
          <p:cNvPr id="6" name="Picture 5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E9F8EE05-C8E7-434A-8325-96C4B79EDB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703" y="248355"/>
            <a:ext cx="4360219" cy="6400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8090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E713A949-C372-42E2-9F9B-01D839EB33C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062" y="124178"/>
            <a:ext cx="11746872" cy="6607616"/>
          </a:xfrm>
        </p:spPr>
      </p:pic>
    </p:spTree>
    <p:extLst>
      <p:ext uri="{BB962C8B-B14F-4D97-AF65-F5344CB8AC3E}">
        <p14:creationId xmlns:p14="http://schemas.microsoft.com/office/powerpoint/2010/main" val="20214924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B07EB6-1A29-4420-99EB-4DF7DB8F26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Access and the Cloud – Logic Apps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739FC8-6067-4869-812F-036516EF2E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656" y="2011680"/>
            <a:ext cx="10753725" cy="4491757"/>
          </a:xfrm>
        </p:spPr>
        <p:txBody>
          <a:bodyPr>
            <a:normAutofit/>
          </a:bodyPr>
          <a:lstStyle/>
          <a:p>
            <a:pPr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</a:rPr>
              <a:t> The Azure cloud offers much more than databases, VMs and web apps</a:t>
            </a:r>
          </a:p>
          <a:p>
            <a:pPr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</a:rPr>
              <a:t> Logic Apps are one of these</a:t>
            </a:r>
          </a:p>
          <a:p>
            <a:pPr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</a:rPr>
              <a:t> Application workflow automation outside of the Access application</a:t>
            </a:r>
          </a:p>
          <a:p>
            <a:pPr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</a:rPr>
              <a:t> Easy, no-code, drag-drop-click interface to orchestrate workflows</a:t>
            </a:r>
          </a:p>
          <a:p>
            <a:pPr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</a:rPr>
              <a:t> Work natively with SQL Azure – no new platforms to learn</a:t>
            </a:r>
          </a:p>
          <a:p>
            <a:pPr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</a:rPr>
              <a:t> Two pieces: triggers and actions, which are chained together</a:t>
            </a:r>
          </a:p>
          <a:p>
            <a:pPr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</a:rPr>
              <a:t> A trigger kicks off the processing of the Logic App (something happens)</a:t>
            </a:r>
          </a:p>
          <a:p>
            <a:pPr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</a:rPr>
              <a:t> Action(s) are what is done as a result of the trigger firing (stuff is done)</a:t>
            </a:r>
          </a:p>
        </p:txBody>
      </p:sp>
    </p:spTree>
    <p:extLst>
      <p:ext uri="{BB962C8B-B14F-4D97-AF65-F5344CB8AC3E}">
        <p14:creationId xmlns:p14="http://schemas.microsoft.com/office/powerpoint/2010/main" val="2922275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B07EB6-1A29-4420-99EB-4DF7DB8F26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Access and the Cloud – Logic Apps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739FC8-6067-4869-812F-036516EF2E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656" y="2011680"/>
            <a:ext cx="10753725" cy="4491757"/>
          </a:xfrm>
        </p:spPr>
        <p:txBody>
          <a:bodyPr>
            <a:normAutofit/>
          </a:bodyPr>
          <a:lstStyle/>
          <a:p>
            <a:pPr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</a:rPr>
              <a:t> Two workflow automation demos</a:t>
            </a:r>
          </a:p>
          <a:p>
            <a:pPr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</a:rPr>
              <a:t> 1. Logging database changes to a log table</a:t>
            </a:r>
          </a:p>
          <a:p>
            <a:pPr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</a:rPr>
              <a:t> 2. Generating a daily summary email with database data</a:t>
            </a:r>
          </a:p>
        </p:txBody>
      </p:sp>
    </p:spTree>
    <p:extLst>
      <p:ext uri="{BB962C8B-B14F-4D97-AF65-F5344CB8AC3E}">
        <p14:creationId xmlns:p14="http://schemas.microsoft.com/office/powerpoint/2010/main" val="3792094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B07EB6-1A29-4420-99EB-4DF7DB8F26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658198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DEMO: Sample Access/SQL Azure App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739FC8-6067-4869-812F-036516EF2E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Blip>
                <a:blip r:embed="rId3">
                  <a:extLst>
                    <a:ext uri="{837473B0-CC2E-450A-ABE3-18F120FF3D39}">
                      <a1611:picAttrSrcUrl xmlns:a1611="http://schemas.microsoft.com/office/drawing/2016/11/main" r:id="rId4"/>
                    </a:ext>
                  </a:extLst>
                </a:blip>
              </a:buBlip>
            </a:pPr>
            <a:r>
              <a:rPr lang="en-US" sz="2800" dirty="0">
                <a:solidFill>
                  <a:schemeClr val="bg1"/>
                </a:solidFill>
              </a:rPr>
              <a:t> Access application on the local machine</a:t>
            </a:r>
          </a:p>
          <a:p>
            <a:pPr>
              <a:buBlip>
                <a:blip r:embed="rId3">
                  <a:extLst>
                    <a:ext uri="{837473B0-CC2E-450A-ABE3-18F120FF3D39}">
                      <a1611:picAttrSrcUrl xmlns:a1611="http://schemas.microsoft.com/office/drawing/2016/11/main" r:id="rId4"/>
                    </a:ext>
                  </a:extLst>
                </a:blip>
              </a:buBlip>
            </a:pPr>
            <a:r>
              <a:rPr lang="en-US" sz="2800" dirty="0">
                <a:solidFill>
                  <a:schemeClr val="bg1"/>
                </a:solidFill>
              </a:rPr>
              <a:t> Azure SQL Database backend</a:t>
            </a:r>
          </a:p>
          <a:p>
            <a:pPr>
              <a:buBlip>
                <a:blip r:embed="rId3">
                  <a:extLst>
                    <a:ext uri="{837473B0-CC2E-450A-ABE3-18F120FF3D39}">
                      <a1611:picAttrSrcUrl xmlns:a1611="http://schemas.microsoft.com/office/drawing/2016/11/main" r:id="rId4"/>
                    </a:ext>
                  </a:extLst>
                </a:blip>
              </a:buBlip>
            </a:pPr>
            <a:r>
              <a:rPr lang="en-US" sz="2800" dirty="0">
                <a:solidFill>
                  <a:schemeClr val="bg1"/>
                </a:solidFill>
              </a:rPr>
              <a:t> An Order table, to store orders</a:t>
            </a:r>
          </a:p>
          <a:p>
            <a:pPr>
              <a:buBlip>
                <a:blip r:embed="rId3">
                  <a:extLst>
                    <a:ext uri="{837473B0-CC2E-450A-ABE3-18F120FF3D39}">
                      <a1611:picAttrSrcUrl xmlns:a1611="http://schemas.microsoft.com/office/drawing/2016/11/main" r:id="rId4"/>
                    </a:ext>
                  </a:extLst>
                </a:blip>
              </a:buBlip>
            </a:pPr>
            <a:r>
              <a:rPr lang="en-US" sz="2800" dirty="0">
                <a:solidFill>
                  <a:schemeClr val="bg1"/>
                </a:solidFill>
              </a:rPr>
              <a:t> An Order form, to enter orders</a:t>
            </a:r>
          </a:p>
          <a:p>
            <a:pPr>
              <a:buBlip>
                <a:blip r:embed="rId3">
                  <a:extLst>
                    <a:ext uri="{837473B0-CC2E-450A-ABE3-18F120FF3D39}">
                      <a1611:picAttrSrcUrl xmlns:a1611="http://schemas.microsoft.com/office/drawing/2016/11/main" r:id="rId4"/>
                    </a:ext>
                  </a:extLst>
                </a:blip>
              </a:buBlip>
            </a:pPr>
            <a:r>
              <a:rPr lang="en-US" sz="2800" dirty="0">
                <a:solidFill>
                  <a:schemeClr val="bg1"/>
                </a:solidFill>
              </a:rPr>
              <a:t> An </a:t>
            </a:r>
            <a:r>
              <a:rPr lang="en-US" sz="2800" dirty="0" err="1">
                <a:solidFill>
                  <a:schemeClr val="bg1"/>
                </a:solidFill>
              </a:rPr>
              <a:t>OrderLog</a:t>
            </a:r>
            <a:r>
              <a:rPr lang="en-US" sz="2800" dirty="0">
                <a:solidFill>
                  <a:schemeClr val="bg1"/>
                </a:solidFill>
              </a:rPr>
              <a:t> table, to log </a:t>
            </a:r>
            <a:r>
              <a:rPr lang="en-US" sz="2800">
                <a:solidFill>
                  <a:schemeClr val="bg1"/>
                </a:solidFill>
              </a:rPr>
              <a:t>order activity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9332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50F82FD7-A25A-4AD9-8439-0017F5B206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7940" y="1112693"/>
            <a:ext cx="7756119" cy="4632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5958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B07EB6-1A29-4420-99EB-4DF7DB8F26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DEMO: Logging Database Changes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739FC8-6067-4869-812F-036516EF2E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</a:rPr>
              <a:t> When an order is placed, we want to log in the database</a:t>
            </a:r>
          </a:p>
          <a:p>
            <a:pPr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</a:rPr>
              <a:t> Trigger: A row is added to the Order table</a:t>
            </a:r>
          </a:p>
          <a:p>
            <a:pPr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</a:rPr>
              <a:t> Action: Add a row to the </a:t>
            </a:r>
            <a:r>
              <a:rPr lang="en-US" sz="2800" dirty="0" err="1">
                <a:solidFill>
                  <a:schemeClr val="bg1"/>
                </a:solidFill>
              </a:rPr>
              <a:t>OrderLog</a:t>
            </a:r>
            <a:r>
              <a:rPr lang="en-US" sz="2800" dirty="0">
                <a:solidFill>
                  <a:schemeClr val="bg1"/>
                </a:solidFill>
              </a:rPr>
              <a:t> table, with data from Order</a:t>
            </a:r>
          </a:p>
        </p:txBody>
      </p:sp>
    </p:spTree>
    <p:extLst>
      <p:ext uri="{BB962C8B-B14F-4D97-AF65-F5344CB8AC3E}">
        <p14:creationId xmlns:p14="http://schemas.microsoft.com/office/powerpoint/2010/main" val="2546109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screenshot of a cell phone&#10;&#10;Description automatically generated">
            <a:extLst>
              <a:ext uri="{FF2B5EF4-FFF2-40B4-BE49-F238E27FC236}">
                <a16:creationId xmlns:a16="http://schemas.microsoft.com/office/drawing/2014/main" id="{D01D5576-6027-4F29-90D5-8D6E733E8C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4207" y="1033802"/>
            <a:ext cx="4283585" cy="4790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2855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CC84E8A-0DBE-4264-9871-E932717781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5208" y="1061805"/>
            <a:ext cx="7101583" cy="4734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7411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7">
            <a:extLst>
              <a:ext uri="{FF2B5EF4-FFF2-40B4-BE49-F238E27FC236}">
                <a16:creationId xmlns:a16="http://schemas.microsoft.com/office/drawing/2014/main" id="{8E7CFAA6-1DBB-43B0-BD82-2FB83CF4E4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D8F3E88-6289-4270-B272-073C735C7B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299" y="639763"/>
            <a:ext cx="3947998" cy="5492750"/>
          </a:xfrm>
        </p:spPr>
        <p:txBody>
          <a:bodyPr>
            <a:normAutofit/>
          </a:bodyPr>
          <a:lstStyle/>
          <a:p>
            <a:pPr algn="r"/>
            <a:r>
              <a:rPr lang="en-US" sz="6000" dirty="0">
                <a:solidFill>
                  <a:srgbClr val="FFFFFF"/>
                </a:solidFill>
              </a:rPr>
              <a:t>Dev Life</a:t>
            </a:r>
          </a:p>
        </p:txBody>
      </p:sp>
      <p:cxnSp>
        <p:nvCxnSpPr>
          <p:cNvPr id="17" name="Straight Connector 9">
            <a:extLst>
              <a:ext uri="{FF2B5EF4-FFF2-40B4-BE49-F238E27FC236}">
                <a16:creationId xmlns:a16="http://schemas.microsoft.com/office/drawing/2014/main" id="{9E13708B-D2E3-41E3-BD49-F910056473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971323" y="2211346"/>
            <a:ext cx="0" cy="2349584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Content Placeholder 10" descr="A picture containing grass, outdoor, small, car&#10;&#10;Description automatically generated">
            <a:extLst>
              <a:ext uri="{FF2B5EF4-FFF2-40B4-BE49-F238E27FC236}">
                <a16:creationId xmlns:a16="http://schemas.microsoft.com/office/drawing/2014/main" id="{4C1AE00D-540E-4843-9D78-DA8686A8C87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4159" y="401975"/>
            <a:ext cx="4180952" cy="5968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806528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B07EB6-1A29-4420-99EB-4DF7DB8F26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DEMO: Generating Summary Emails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739FC8-6067-4869-812F-036516EF2E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</a:rPr>
              <a:t> On a daily basis, we want to send out an email summarizing orders</a:t>
            </a:r>
          </a:p>
          <a:p>
            <a:pPr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</a:rPr>
              <a:t> Trigger: A specific time every day (recurrence)</a:t>
            </a:r>
          </a:p>
          <a:p>
            <a:pPr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</a:rPr>
              <a:t> Actions: Get the daily orders, put them in an email, and send it</a:t>
            </a:r>
          </a:p>
        </p:txBody>
      </p:sp>
    </p:spTree>
    <p:extLst>
      <p:ext uri="{BB962C8B-B14F-4D97-AF65-F5344CB8AC3E}">
        <p14:creationId xmlns:p14="http://schemas.microsoft.com/office/powerpoint/2010/main" val="1528025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E56B87F-C2F9-4A52-8017-8453074907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5200" y="699784"/>
            <a:ext cx="8981600" cy="5458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3407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F1B4220-03F7-4290-8DA6-F063A22EE8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1378" y="2775482"/>
            <a:ext cx="7309244" cy="1307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1201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685F552-A8D2-49FF-94A8-C244C951B2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8678" y="571101"/>
            <a:ext cx="8554644" cy="5715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0203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B07EB6-1A29-4420-99EB-4DF7DB8F26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Wrapping 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739FC8-6067-4869-812F-036516EF2E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656" y="2011680"/>
            <a:ext cx="11059624" cy="4346787"/>
          </a:xfrm>
        </p:spPr>
        <p:txBody>
          <a:bodyPr>
            <a:normAutofit/>
          </a:bodyPr>
          <a:lstStyle/>
          <a:p>
            <a:pPr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</a:rPr>
              <a:t> With a cloud database for our Access back end, it’s a whole new world</a:t>
            </a:r>
          </a:p>
          <a:p>
            <a:pPr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</a:rPr>
              <a:t> The Azure cloud offers many ways to enhance and extend Access</a:t>
            </a:r>
          </a:p>
          <a:p>
            <a:pPr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</a:rPr>
              <a:t> Logic Apps allow drag-drop-click automation of complex workflows</a:t>
            </a:r>
          </a:p>
          <a:p>
            <a:pPr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</a:rPr>
              <a:t> Access can still be </a:t>
            </a:r>
            <a:r>
              <a:rPr lang="en-US" sz="2800" i="1" dirty="0">
                <a:solidFill>
                  <a:schemeClr val="bg1"/>
                </a:solidFill>
              </a:rPr>
              <a:t>the </a:t>
            </a:r>
            <a:r>
              <a:rPr lang="en-US" sz="2800" dirty="0">
                <a:solidFill>
                  <a:schemeClr val="bg1"/>
                </a:solidFill>
              </a:rPr>
              <a:t>application, while taking advantage of the cloud</a:t>
            </a:r>
          </a:p>
          <a:p>
            <a:pPr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</a:rPr>
              <a:t> No need to learn new frameworks or platforms</a:t>
            </a:r>
          </a:p>
          <a:p>
            <a:pPr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</a:rPr>
              <a:t> Thank you for your participation!</a:t>
            </a:r>
          </a:p>
          <a:p>
            <a:pPr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</a:rPr>
              <a:t> Any questions or comments, please email </a:t>
            </a:r>
            <a:r>
              <a:rPr lang="en-US" sz="2800" dirty="0">
                <a:solidFill>
                  <a:schemeClr val="bg1">
                    <a:lumMod val="95000"/>
                  </a:schemeClr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info@dawsonbutte.net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</a:p>
          <a:p>
            <a:pPr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</a:rPr>
              <a:t> Join us online at </a:t>
            </a:r>
            <a:r>
              <a:rPr lang="en-US" sz="2800" dirty="0">
                <a:solidFill>
                  <a:schemeClr val="bg1">
                    <a:lumMod val="95000"/>
                  </a:schemeClr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http://www.daaug.org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23813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7">
            <a:extLst>
              <a:ext uri="{FF2B5EF4-FFF2-40B4-BE49-F238E27FC236}">
                <a16:creationId xmlns:a16="http://schemas.microsoft.com/office/drawing/2014/main" id="{8E7CFAA6-1DBB-43B0-BD82-2FB83CF4E4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D8F3E88-6289-4270-B272-073C735C7B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299" y="639763"/>
            <a:ext cx="3947998" cy="5492750"/>
          </a:xfrm>
        </p:spPr>
        <p:txBody>
          <a:bodyPr>
            <a:normAutofit/>
          </a:bodyPr>
          <a:lstStyle/>
          <a:p>
            <a:pPr algn="r"/>
            <a:r>
              <a:rPr lang="en-US" sz="6000" dirty="0">
                <a:solidFill>
                  <a:srgbClr val="FFFFFF"/>
                </a:solidFill>
              </a:rPr>
              <a:t>Dev Life</a:t>
            </a:r>
          </a:p>
        </p:txBody>
      </p:sp>
      <p:cxnSp>
        <p:nvCxnSpPr>
          <p:cNvPr id="17" name="Straight Connector 9">
            <a:extLst>
              <a:ext uri="{FF2B5EF4-FFF2-40B4-BE49-F238E27FC236}">
                <a16:creationId xmlns:a16="http://schemas.microsoft.com/office/drawing/2014/main" id="{9E13708B-D2E3-41E3-BD49-F910056473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971323" y="2211346"/>
            <a:ext cx="0" cy="2349584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Content Placeholder 6" descr="A picture containing man, person, indoor, car&#10;&#10;Description automatically generated">
            <a:extLst>
              <a:ext uri="{FF2B5EF4-FFF2-40B4-BE49-F238E27FC236}">
                <a16:creationId xmlns:a16="http://schemas.microsoft.com/office/drawing/2014/main" id="{8C1C957D-4E2B-4CCB-B0EB-E50AFCB7DEE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5098" y="1729686"/>
            <a:ext cx="5930603" cy="33986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197343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4E6F8FB8-5228-4080-8636-505528F05C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658198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About the Presenter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12C748A-A302-4413-B467-3E32A23CC9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656" y="2011680"/>
            <a:ext cx="10933453" cy="3766185"/>
          </a:xfrm>
        </p:spPr>
        <p:txBody>
          <a:bodyPr>
            <a:normAutofit/>
          </a:bodyPr>
          <a:lstStyle/>
          <a:p>
            <a:pPr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</a:rPr>
              <a:t> 25+ years professional development on the Microsoft stack</a:t>
            </a:r>
          </a:p>
          <a:p>
            <a:pPr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</a:rPr>
              <a:t> Started with Access around 1993, web dev a couple of years later</a:t>
            </a:r>
          </a:p>
          <a:p>
            <a:pPr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</a:rPr>
              <a:t> Independent development consultant – database and cloud</a:t>
            </a:r>
          </a:p>
          <a:p>
            <a:pPr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</a:rPr>
              <a:t> Conference speaker – Access Day, Denver Dev Day, PAUG, SQL Saturday…</a:t>
            </a:r>
          </a:p>
          <a:p>
            <a:pPr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</a:rPr>
              <a:t> Denver Area Access Users Group – http://www.daaug.org</a:t>
            </a:r>
          </a:p>
        </p:txBody>
      </p:sp>
    </p:spTree>
    <p:extLst>
      <p:ext uri="{BB962C8B-B14F-4D97-AF65-F5344CB8AC3E}">
        <p14:creationId xmlns:p14="http://schemas.microsoft.com/office/powerpoint/2010/main" val="2658217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7">
            <a:extLst>
              <a:ext uri="{FF2B5EF4-FFF2-40B4-BE49-F238E27FC236}">
                <a16:creationId xmlns:a16="http://schemas.microsoft.com/office/drawing/2014/main" id="{8E7CFAA6-1DBB-43B0-BD82-2FB83CF4E4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D8F3E88-6289-4270-B272-073C735C7B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299" y="639763"/>
            <a:ext cx="3947998" cy="5492750"/>
          </a:xfrm>
        </p:spPr>
        <p:txBody>
          <a:bodyPr>
            <a:normAutofit/>
          </a:bodyPr>
          <a:lstStyle/>
          <a:p>
            <a:pPr algn="r"/>
            <a:r>
              <a:rPr lang="en-US" sz="6000" dirty="0">
                <a:solidFill>
                  <a:srgbClr val="FFFFFF"/>
                </a:solidFill>
              </a:rPr>
              <a:t>Access and the Cloud</a:t>
            </a:r>
          </a:p>
        </p:txBody>
      </p:sp>
      <p:cxnSp>
        <p:nvCxnSpPr>
          <p:cNvPr id="17" name="Straight Connector 9">
            <a:extLst>
              <a:ext uri="{FF2B5EF4-FFF2-40B4-BE49-F238E27FC236}">
                <a16:creationId xmlns:a16="http://schemas.microsoft.com/office/drawing/2014/main" id="{9E13708B-D2E3-41E3-BD49-F910056473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971323" y="2211346"/>
            <a:ext cx="0" cy="2349584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Content Placeholder 6" descr="A picture containing meter, drawing&#10;&#10;Description automatically generated">
            <a:extLst>
              <a:ext uri="{FF2B5EF4-FFF2-40B4-BE49-F238E27FC236}">
                <a16:creationId xmlns:a16="http://schemas.microsoft.com/office/drawing/2014/main" id="{F74A068C-724F-4CBC-A227-614E7EF3FD3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0416" y="1772182"/>
            <a:ext cx="6287117" cy="31357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4622129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B07EB6-1A29-4420-99EB-4DF7DB8F26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Access and the Cloud – Question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739FC8-6067-4869-812F-036516EF2E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Blip>
                <a:blip r:embed="rId3">
                  <a:extLst>
                    <a:ext uri="{837473B0-CC2E-450A-ABE3-18F120FF3D39}">
                      <a1611:picAttrSrcUrl xmlns:a1611="http://schemas.microsoft.com/office/drawing/2016/11/main" r:id="rId4"/>
                    </a:ext>
                  </a:extLst>
                </a:blip>
              </a:buBlip>
            </a:pPr>
            <a:r>
              <a:rPr lang="en-US" sz="2800" dirty="0">
                <a:solidFill>
                  <a:schemeClr val="bg1"/>
                </a:solidFill>
              </a:rPr>
              <a:t> Something of the black sheep of the Office family</a:t>
            </a:r>
          </a:p>
          <a:p>
            <a:pPr>
              <a:buBlip>
                <a:blip r:embed="rId3">
                  <a:extLst>
                    <a:ext uri="{837473B0-CC2E-450A-ABE3-18F120FF3D39}">
                      <a1611:picAttrSrcUrl xmlns:a1611="http://schemas.microsoft.com/office/drawing/2016/11/main" r:id="rId4"/>
                    </a:ext>
                  </a:extLst>
                </a:blip>
              </a:buBlip>
            </a:pPr>
            <a:r>
              <a:rPr lang="en-US" sz="2800" dirty="0">
                <a:solidFill>
                  <a:schemeClr val="bg1"/>
                </a:solidFill>
              </a:rPr>
              <a:t> All the cool stuff is the cloud, but … </a:t>
            </a:r>
          </a:p>
          <a:p>
            <a:pPr>
              <a:buBlip>
                <a:blip r:embed="rId3">
                  <a:extLst>
                    <a:ext uri="{837473B0-CC2E-450A-ABE3-18F120FF3D39}">
                      <a1611:picAttrSrcUrl xmlns:a1611="http://schemas.microsoft.com/office/drawing/2016/11/main" r:id="rId4"/>
                    </a:ext>
                  </a:extLst>
                </a:blip>
              </a:buBlip>
            </a:pPr>
            <a:r>
              <a:rPr lang="en-US" sz="2800" dirty="0">
                <a:solidFill>
                  <a:schemeClr val="bg1"/>
                </a:solidFill>
              </a:rPr>
              <a:t> Access does not have a great native Internet story</a:t>
            </a:r>
          </a:p>
          <a:p>
            <a:pPr>
              <a:buBlip>
                <a:blip r:embed="rId3">
                  <a:extLst>
                    <a:ext uri="{837473B0-CC2E-450A-ABE3-18F120FF3D39}">
                      <a1611:picAttrSrcUrl xmlns:a1611="http://schemas.microsoft.com/office/drawing/2016/11/main" r:id="rId4"/>
                    </a:ext>
                  </a:extLst>
                </a:blip>
              </a:buBlip>
            </a:pPr>
            <a:r>
              <a:rPr lang="en-US" sz="2800" dirty="0">
                <a:solidFill>
                  <a:schemeClr val="bg1"/>
                </a:solidFill>
              </a:rPr>
              <a:t> It does have some still </a:t>
            </a:r>
            <a:r>
              <a:rPr lang="en-US" sz="2800" i="1" dirty="0">
                <a:solidFill>
                  <a:schemeClr val="bg1"/>
                </a:solidFill>
              </a:rPr>
              <a:t>unparalleled</a:t>
            </a:r>
            <a:r>
              <a:rPr lang="en-US" sz="2800" dirty="0">
                <a:solidFill>
                  <a:schemeClr val="bg1"/>
                </a:solidFill>
              </a:rPr>
              <a:t> RAD features</a:t>
            </a:r>
          </a:p>
          <a:p>
            <a:pPr>
              <a:buBlip>
                <a:blip r:embed="rId3">
                  <a:extLst>
                    <a:ext uri="{837473B0-CC2E-450A-ABE3-18F120FF3D39}">
                      <a1611:picAttrSrcUrl xmlns:a1611="http://schemas.microsoft.com/office/drawing/2016/11/main" r:id="rId4"/>
                    </a:ext>
                  </a:extLst>
                </a:blip>
              </a:buBlip>
            </a:pPr>
            <a:r>
              <a:rPr lang="en-US" sz="2800" dirty="0">
                <a:solidFill>
                  <a:schemeClr val="bg1"/>
                </a:solidFill>
              </a:rPr>
              <a:t> How to have the best of Access and the best of the cloud?</a:t>
            </a:r>
          </a:p>
          <a:p>
            <a:pPr>
              <a:buBlip>
                <a:blip r:embed="rId3">
                  <a:extLst>
                    <a:ext uri="{837473B0-CC2E-450A-ABE3-18F120FF3D39}">
                      <a1611:picAttrSrcUrl xmlns:a1611="http://schemas.microsoft.com/office/drawing/2016/11/main" r:id="rId4"/>
                    </a:ext>
                  </a:extLst>
                </a:blip>
              </a:buBlip>
            </a:pPr>
            <a:r>
              <a:rPr lang="en-US" sz="2800" dirty="0">
                <a:solidFill>
                  <a:schemeClr val="bg1"/>
                </a:solidFill>
              </a:rPr>
              <a:t> “Pure” Access, “pure” SQL, “pure” cloud</a:t>
            </a:r>
          </a:p>
        </p:txBody>
      </p:sp>
    </p:spTree>
    <p:extLst>
      <p:ext uri="{BB962C8B-B14F-4D97-AF65-F5344CB8AC3E}">
        <p14:creationId xmlns:p14="http://schemas.microsoft.com/office/powerpoint/2010/main" val="237895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B07EB6-1A29-4420-99EB-4DF7DB8F26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Access and the Cloud – The Voyage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739FC8-6067-4869-812F-036516EF2E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Blip>
                <a:blip r:embed="rId3">
                  <a:extLst>
                    <a:ext uri="{837473B0-CC2E-450A-ABE3-18F120FF3D39}">
                      <a1611:picAttrSrcUrl xmlns:a1611="http://schemas.microsoft.com/office/drawing/2016/11/main" r:id="rId4"/>
                    </a:ext>
                  </a:extLst>
                </a:blip>
              </a:buBlip>
            </a:pPr>
            <a:r>
              <a:rPr lang="en-US" sz="2800" dirty="0">
                <a:solidFill>
                  <a:schemeClr val="bg1"/>
                </a:solidFill>
              </a:rPr>
              <a:t> Started with encountering limitations of Access Web Apps (2013)</a:t>
            </a:r>
          </a:p>
          <a:p>
            <a:pPr>
              <a:buBlip>
                <a:blip r:embed="rId3">
                  <a:extLst>
                    <a:ext uri="{837473B0-CC2E-450A-ABE3-18F120FF3D39}">
                      <a1611:picAttrSrcUrl xmlns:a1611="http://schemas.microsoft.com/office/drawing/2016/11/main" r:id="rId4"/>
                    </a:ext>
                  </a:extLst>
                </a:blip>
              </a:buBlip>
            </a:pPr>
            <a:r>
              <a:rPr lang="en-US" sz="2800" dirty="0">
                <a:solidFill>
                  <a:schemeClr val="bg1"/>
                </a:solidFill>
              </a:rPr>
              <a:t> Auto-generated an ASP.NET app from the AWA database</a:t>
            </a:r>
          </a:p>
          <a:p>
            <a:pPr>
              <a:buBlip>
                <a:blip r:embed="rId3">
                  <a:extLst>
                    <a:ext uri="{837473B0-CC2E-450A-ABE3-18F120FF3D39}">
                      <a1611:picAttrSrcUrl xmlns:a1611="http://schemas.microsoft.com/office/drawing/2016/11/main" r:id="rId4"/>
                    </a:ext>
                  </a:extLst>
                </a:blip>
              </a:buBlip>
            </a:pPr>
            <a:r>
              <a:rPr lang="en-US" sz="2800" dirty="0">
                <a:solidFill>
                  <a:schemeClr val="bg1"/>
                </a:solidFill>
              </a:rPr>
              <a:t> Upsized Access backend to SQL Azure, hooked up Access client</a:t>
            </a:r>
          </a:p>
          <a:p>
            <a:pPr>
              <a:buBlip>
                <a:blip r:embed="rId3">
                  <a:extLst>
                    <a:ext uri="{837473B0-CC2E-450A-ABE3-18F120FF3D39}">
                      <a1611:picAttrSrcUrl xmlns:a1611="http://schemas.microsoft.com/office/drawing/2016/11/main" r:id="rId4"/>
                    </a:ext>
                  </a:extLst>
                </a:blip>
              </a:buBlip>
            </a:pPr>
            <a:r>
              <a:rPr lang="en-US" sz="2800" dirty="0">
                <a:solidFill>
                  <a:schemeClr val="bg1"/>
                </a:solidFill>
              </a:rPr>
              <a:t> Wrote complex ASP.NET web/mobile apps against SQL Azure database</a:t>
            </a:r>
          </a:p>
          <a:p>
            <a:pPr>
              <a:buBlip>
                <a:blip r:embed="rId3">
                  <a:extLst>
                    <a:ext uri="{837473B0-CC2E-450A-ABE3-18F120FF3D39}">
                      <a1611:picAttrSrcUrl xmlns:a1611="http://schemas.microsoft.com/office/drawing/2016/11/main" r:id="rId4"/>
                    </a:ext>
                  </a:extLst>
                </a:blip>
              </a:buBlip>
            </a:pPr>
            <a:r>
              <a:rPr lang="en-US" sz="2800" dirty="0">
                <a:solidFill>
                  <a:schemeClr val="bg1"/>
                </a:solidFill>
              </a:rPr>
              <a:t> Wrote Power BI Reports against SQL Azure database</a:t>
            </a:r>
          </a:p>
          <a:p>
            <a:pPr>
              <a:buBlip>
                <a:blip r:embed="rId3">
                  <a:extLst>
                    <a:ext uri="{837473B0-CC2E-450A-ABE3-18F120FF3D39}">
                      <a1611:picAttrSrcUrl xmlns:a1611="http://schemas.microsoft.com/office/drawing/2016/11/main" r:id="rId4"/>
                    </a:ext>
                  </a:extLst>
                </a:blip>
              </a:buBlip>
            </a:pPr>
            <a:r>
              <a:rPr lang="en-US" sz="2800" dirty="0">
                <a:solidFill>
                  <a:schemeClr val="bg1"/>
                </a:solidFill>
              </a:rPr>
              <a:t> Put the Access client in Azure VM</a:t>
            </a:r>
          </a:p>
          <a:p>
            <a:pPr>
              <a:buBlip>
                <a:blip r:embed="rId3">
                  <a:extLst>
                    <a:ext uri="{837473B0-CC2E-450A-ABE3-18F120FF3D39}">
                      <a1611:picAttrSrcUrl xmlns:a1611="http://schemas.microsoft.com/office/drawing/2016/11/main" r:id="rId4"/>
                    </a:ext>
                  </a:extLst>
                </a:blip>
              </a:buBlip>
            </a:pPr>
            <a:r>
              <a:rPr lang="en-US" sz="2800" dirty="0">
                <a:solidFill>
                  <a:schemeClr val="bg1"/>
                </a:solidFill>
              </a:rPr>
              <a:t> ASP.NET version of AWA (just for fun)</a:t>
            </a:r>
          </a:p>
        </p:txBody>
      </p:sp>
    </p:spTree>
    <p:extLst>
      <p:ext uri="{BB962C8B-B14F-4D97-AF65-F5344CB8AC3E}">
        <p14:creationId xmlns:p14="http://schemas.microsoft.com/office/powerpoint/2010/main" val="4258016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B07EB6-1A29-4420-99EB-4DF7DB8F26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612" y="2599901"/>
            <a:ext cx="10772775" cy="1658198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Some Client App Screen Shots (2017)</a:t>
            </a:r>
          </a:p>
        </p:txBody>
      </p:sp>
    </p:spTree>
    <p:extLst>
      <p:ext uri="{BB962C8B-B14F-4D97-AF65-F5344CB8AC3E}">
        <p14:creationId xmlns:p14="http://schemas.microsoft.com/office/powerpoint/2010/main" val="14686865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8FD339A7-BADE-461C-A868-E42A59A52CD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166" y="161923"/>
            <a:ext cx="11679767" cy="6569869"/>
          </a:xfrm>
        </p:spPr>
      </p:pic>
    </p:spTree>
    <p:extLst>
      <p:ext uri="{BB962C8B-B14F-4D97-AF65-F5344CB8AC3E}">
        <p14:creationId xmlns:p14="http://schemas.microsoft.com/office/powerpoint/2010/main" val="12825936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EC51B5-C9D3-44A6-8F95-E8DBB8AF3B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screenshot of a computer&#10;&#10;Description generated with very high confidence">
            <a:extLst>
              <a:ext uri="{FF2B5EF4-FFF2-40B4-BE49-F238E27FC236}">
                <a16:creationId xmlns:a16="http://schemas.microsoft.com/office/drawing/2014/main" id="{D1707277-B0E2-4A1D-9FBF-9913A26A61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574" y="124177"/>
            <a:ext cx="11704225" cy="6583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637481"/>
      </p:ext>
    </p:extLst>
  </p:cSld>
  <p:clrMapOvr>
    <a:masterClrMapping/>
  </p:clrMapOvr>
</p:sld>
</file>

<file path=ppt/theme/theme1.xml><?xml version="1.0" encoding="utf-8"?>
<a:theme xmlns:a="http://schemas.openxmlformats.org/drawingml/2006/main" name="Metropolitan">
  <a:themeElements>
    <a:clrScheme name="Metropolitan">
      <a:dk1>
        <a:sysClr val="windowText" lastClr="000000"/>
      </a:dk1>
      <a:lt1>
        <a:sysClr val="window" lastClr="FFFFFF"/>
      </a:lt1>
      <a:dk2>
        <a:srgbClr val="162F33"/>
      </a:dk2>
      <a:lt2>
        <a:srgbClr val="EAF0E0"/>
      </a:lt2>
      <a:accent1>
        <a:srgbClr val="50B4C8"/>
      </a:accent1>
      <a:accent2>
        <a:srgbClr val="A8B97F"/>
      </a:accent2>
      <a:accent3>
        <a:srgbClr val="9B9256"/>
      </a:accent3>
      <a:accent4>
        <a:srgbClr val="657689"/>
      </a:accent4>
      <a:accent5>
        <a:srgbClr val="7A855D"/>
      </a:accent5>
      <a:accent6>
        <a:srgbClr val="84AC9D"/>
      </a:accent6>
      <a:hlink>
        <a:srgbClr val="2370CD"/>
      </a:hlink>
      <a:folHlink>
        <a:srgbClr val="877589"/>
      </a:folHlink>
    </a:clrScheme>
    <a:fontScheme name="Metropolitan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Metropolita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79CFCA13-9412-4290-BB4B-85112F88857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TM03457491[[fn=Metropolitan]]</Template>
  <TotalTime>868</TotalTime>
  <Words>669</Words>
  <Application>Microsoft Office PowerPoint</Application>
  <PresentationFormat>Widescreen</PresentationFormat>
  <Paragraphs>89</Paragraphs>
  <Slides>25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Arial</vt:lpstr>
      <vt:lpstr>Calibri</vt:lpstr>
      <vt:lpstr>Calibri Light</vt:lpstr>
      <vt:lpstr>Metropolitan</vt:lpstr>
      <vt:lpstr>Automate Your Application with  Azure Logic Apps</vt:lpstr>
      <vt:lpstr>Dev Life</vt:lpstr>
      <vt:lpstr>About the Presenter</vt:lpstr>
      <vt:lpstr>Access and the Cloud</vt:lpstr>
      <vt:lpstr>Access and the Cloud – Question </vt:lpstr>
      <vt:lpstr>Access and the Cloud – The Voyage</vt:lpstr>
      <vt:lpstr>Some Client App Screen Shots (2017)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Access and the Cloud – Logic Apps</vt:lpstr>
      <vt:lpstr>Access and the Cloud – Logic Apps</vt:lpstr>
      <vt:lpstr>DEMO: Sample Access/SQL Azure App</vt:lpstr>
      <vt:lpstr>PowerPoint Presentation</vt:lpstr>
      <vt:lpstr>DEMO: Logging Database Changes</vt:lpstr>
      <vt:lpstr>PowerPoint Presentation</vt:lpstr>
      <vt:lpstr>PowerPoint Presentation</vt:lpstr>
      <vt:lpstr>DEMO: Generating Summary Emails</vt:lpstr>
      <vt:lpstr>PowerPoint Presentation</vt:lpstr>
      <vt:lpstr>PowerPoint Presentation</vt:lpstr>
      <vt:lpstr>PowerPoint Presentation</vt:lpstr>
      <vt:lpstr>Wrapping Up</vt:lpstr>
      <vt:lpstr>Dev Life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DAAUG Logic Apps</dc:title>
  <dc:creator>George;George Young</dc:creator>
  <cp:lastModifiedBy>George</cp:lastModifiedBy>
  <cp:revision>9</cp:revision>
  <cp:lastPrinted>2020-04-24T15:56:44Z</cp:lastPrinted>
  <dcterms:created xsi:type="dcterms:W3CDTF">2020-04-24T03:08:54Z</dcterms:created>
  <dcterms:modified xsi:type="dcterms:W3CDTF">2020-04-25T21:01:47Z</dcterms:modified>
</cp:coreProperties>
</file>